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76" r:id="rId2"/>
    <p:sldId id="362" r:id="rId3"/>
    <p:sldId id="371" r:id="rId4"/>
    <p:sldId id="439" r:id="rId5"/>
    <p:sldId id="373" r:id="rId6"/>
    <p:sldId id="356" r:id="rId7"/>
    <p:sldId id="358" r:id="rId8"/>
    <p:sldId id="374" r:id="rId9"/>
    <p:sldId id="432" r:id="rId10"/>
    <p:sldId id="438" r:id="rId11"/>
    <p:sldId id="397" r:id="rId12"/>
    <p:sldId id="430" r:id="rId13"/>
    <p:sldId id="421" r:id="rId14"/>
    <p:sldId id="424" r:id="rId15"/>
    <p:sldId id="427" r:id="rId16"/>
    <p:sldId id="425" r:id="rId17"/>
    <p:sldId id="363" r:id="rId18"/>
    <p:sldId id="375" r:id="rId19"/>
    <p:sldId id="364" r:id="rId20"/>
  </p:sldIdLst>
  <p:sldSz cx="9144000" cy="5143500" type="screen16x9"/>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85" autoAdjust="0"/>
  </p:normalViewPr>
  <p:slideViewPr>
    <p:cSldViewPr>
      <p:cViewPr>
        <p:scale>
          <a:sx n="112" d="100"/>
          <a:sy n="112" d="100"/>
        </p:scale>
        <p:origin x="-610"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8DED3-7A71-44B5-A23F-04BD276A6A04}" type="datetimeFigureOut">
              <a:rPr lang="en-US" smtClean="0"/>
              <a:t>12/4/2021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DE49A-6AED-46BF-8EFD-A3F7DE595BFB}" type="slidenum">
              <a:rPr lang="en-US" smtClean="0"/>
              <a:t>‹#›</a:t>
            </a:fld>
            <a:endParaRPr lang="en-US"/>
          </a:p>
        </p:txBody>
      </p:sp>
    </p:spTree>
    <p:extLst>
      <p:ext uri="{BB962C8B-B14F-4D97-AF65-F5344CB8AC3E}">
        <p14:creationId xmlns:p14="http://schemas.microsoft.com/office/powerpoint/2010/main" val="2766586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8DE49A-6AED-46BF-8EFD-A3F7DE595BFB}" type="slidenum">
              <a:rPr lang="en-US" smtClean="0"/>
              <a:t>7</a:t>
            </a:fld>
            <a:endParaRPr lang="en-US"/>
          </a:p>
        </p:txBody>
      </p:sp>
    </p:spTree>
    <p:extLst>
      <p:ext uri="{BB962C8B-B14F-4D97-AF65-F5344CB8AC3E}">
        <p14:creationId xmlns:p14="http://schemas.microsoft.com/office/powerpoint/2010/main" val="411939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8DE49A-6AED-46BF-8EFD-A3F7DE595BFB}" type="slidenum">
              <a:rPr lang="en-US" smtClean="0"/>
              <a:t>18</a:t>
            </a:fld>
            <a:endParaRPr lang="en-US"/>
          </a:p>
        </p:txBody>
      </p:sp>
    </p:spTree>
    <p:extLst>
      <p:ext uri="{BB962C8B-B14F-4D97-AF65-F5344CB8AC3E}">
        <p14:creationId xmlns:p14="http://schemas.microsoft.com/office/powerpoint/2010/main" val="125746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99C5D-967B-49F0-8FAE-B3707F5FC77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FB99C5D-967B-49F0-8FAE-B3707F5FC77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B99C5D-967B-49F0-8FAE-B3707F5FC77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B99C5D-967B-49F0-8FAE-B3707F5FC77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B99C5D-967B-49F0-8FAE-B3707F5FC772}" type="datetimeFigureOut">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52E18-C37F-4C72-A1ED-A580558D1645}"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B99C5D-967B-49F0-8FAE-B3707F5FC772}"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99C5D-967B-49F0-8FAE-B3707F5FC772}" type="datetimeFigureOut">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FB99C5D-967B-49F0-8FAE-B3707F5FC772}" type="datetimeFigureOut">
              <a:rPr lang="en-US" smtClean="0"/>
              <a:t>12/4/2021</a:t>
            </a:fld>
            <a:endParaRPr lang="en-US"/>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EC52E18-C37F-4C72-A1ED-A580558D164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u="none"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7.wav"/><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16.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ral">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43000" y="-61913"/>
            <a:ext cx="8001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Floral">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10413" y="-61913"/>
            <a:ext cx="8001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7" descr="flowerb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324351"/>
            <a:ext cx="822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4"/>
          <p:cNvSpPr>
            <a:spLocks noChangeArrowheads="1"/>
          </p:cNvSpPr>
          <p:nvPr/>
        </p:nvSpPr>
        <p:spPr bwMode="auto">
          <a:xfrm rot="10800000">
            <a:off x="304799" y="897727"/>
            <a:ext cx="8381999" cy="138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9933"/>
              </a:gs>
              <a:gs pos="100000">
                <a:schemeClr val="bg1"/>
              </a:gs>
            </a:gsLst>
            <a:lin ang="18900000" scaled="1"/>
          </a:gradFill>
          <a:ln w="76200">
            <a:pattFill prst="lgConfetti">
              <a:fgClr>
                <a:srgbClr val="CC0000"/>
              </a:fgClr>
              <a:bgClr>
                <a:srgbClr val="00CC00"/>
              </a:bgClr>
            </a:pattFill>
            <a:miter lim="800000"/>
            <a:headEnd/>
            <a:tailEnd/>
          </a:ln>
        </p:spPr>
        <p:txBody>
          <a:bodyPr rot="10800000" wrap="none" anchor="ctr"/>
          <a:lstStyle/>
          <a:p>
            <a:pPr algn="ctr"/>
            <a:r>
              <a:rPr lang="en-US" sz="2000" b="1" dirty="0" err="1" smtClean="0">
                <a:solidFill>
                  <a:schemeClr val="bg2">
                    <a:lumMod val="50000"/>
                  </a:schemeClr>
                </a:solidFill>
                <a:latin typeface="Utm aw"/>
              </a:rPr>
              <a:t>Hoạt</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động</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tiếp</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nối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sau</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bài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học</a:t>
            </a:r>
            <a:endParaRPr lang="en-US" sz="2000" b="1" dirty="0">
              <a:solidFill>
                <a:schemeClr val="bg2">
                  <a:lumMod val="50000"/>
                </a:schemeClr>
              </a:solidFill>
              <a:latin typeface="Utm aw"/>
            </a:endParaRPr>
          </a:p>
        </p:txBody>
      </p:sp>
      <p:sp>
        <p:nvSpPr>
          <p:cNvPr id="13" name="Text Box 5"/>
          <p:cNvSpPr txBox="1">
            <a:spLocks noChangeArrowheads="1"/>
          </p:cNvSpPr>
          <p:nvPr/>
        </p:nvSpPr>
        <p:spPr bwMode="auto">
          <a:xfrm>
            <a:off x="914400" y="2356248"/>
            <a:ext cx="6996113" cy="1615827"/>
          </a:xfrm>
          <a:prstGeom prst="rect">
            <a:avLst/>
          </a:prstGeom>
          <a:gradFill rotWithShape="1">
            <a:gsLst>
              <a:gs pos="0">
                <a:srgbClr val="FFFFCC"/>
              </a:gs>
              <a:gs pos="50000">
                <a:schemeClr val="bg1"/>
              </a:gs>
              <a:gs pos="100000">
                <a:srgbClr val="FFFFCC"/>
              </a:gs>
            </a:gsLst>
            <a:lin ang="0" scaled="1"/>
          </a:gradFill>
          <a:ln w="111125" cmpd="tri">
            <a:solidFill>
              <a:srgbClr val="FF6600"/>
            </a:solidFill>
            <a:miter lim="800000"/>
            <a:headEnd/>
            <a:tailEnd/>
          </a:ln>
          <a:effectLst/>
        </p:spPr>
        <p:txBody>
          <a:bodyPr wrap="square">
            <a:spAutoFit/>
          </a:bodyPr>
          <a:lstStyle/>
          <a:p>
            <a:pPr algn="ctr" eaLnBrk="0" hangingPunct="0">
              <a:spcBef>
                <a:spcPct val="50000"/>
              </a:spcBef>
              <a:buFont typeface="Wingdings" pitchFamily="2" charset="2"/>
              <a:buChar char="v"/>
              <a:defRPr/>
            </a:pPr>
            <a:endParaRPr lang="en-US" b="1" dirty="0">
              <a:solidFill>
                <a:srgbClr val="0000FF"/>
              </a:solidFill>
              <a:latin typeface="Arial" charset="0"/>
            </a:endParaRPr>
          </a:p>
          <a:p>
            <a:pPr algn="ctr" eaLnBrk="0" hangingPunct="0">
              <a:spcBef>
                <a:spcPct val="50000"/>
              </a:spcBef>
              <a:defRPr/>
            </a:pPr>
            <a:r>
              <a:rPr lang="en-US" b="1" dirty="0" smtClean="0">
                <a:solidFill>
                  <a:srgbClr val="0000FF"/>
                </a:solidFill>
                <a:latin typeface="Arial" charset="0"/>
              </a:rPr>
              <a:t> </a:t>
            </a:r>
            <a:endParaRPr lang="en-US" b="1" dirty="0">
              <a:solidFill>
                <a:srgbClr val="0000FF"/>
              </a:solidFill>
              <a:latin typeface="Arial" charset="0"/>
            </a:endParaRPr>
          </a:p>
          <a:p>
            <a:pPr algn="ctr" eaLnBrk="0" hangingPunct="0">
              <a:spcBef>
                <a:spcPct val="50000"/>
              </a:spcBef>
              <a:defRPr/>
            </a:pPr>
            <a:endParaRPr lang="en-US" b="1" dirty="0" smtClean="0">
              <a:solidFill>
                <a:srgbClr val="0000FF"/>
              </a:solidFill>
              <a:latin typeface="Arial" charset="0"/>
            </a:endParaRPr>
          </a:p>
          <a:p>
            <a:pPr algn="ctr" eaLnBrk="0" hangingPunct="0">
              <a:spcBef>
                <a:spcPct val="50000"/>
              </a:spcBef>
              <a:defRPr/>
            </a:pPr>
            <a:endParaRPr lang="en-US" b="1" dirty="0" smtClean="0">
              <a:solidFill>
                <a:srgbClr val="0000FF"/>
              </a:solidFill>
              <a:latin typeface="Arial" charset="0"/>
            </a:endParaRPr>
          </a:p>
        </p:txBody>
      </p:sp>
      <p:pic>
        <p:nvPicPr>
          <p:cNvPr id="2" name="Picture 1"/>
          <p:cNvPicPr>
            <a:picLocks noChangeAspect="1"/>
          </p:cNvPicPr>
          <p:nvPr/>
        </p:nvPicPr>
        <p:blipFill>
          <a:blip r:embed="rId6"/>
          <a:stretch>
            <a:fillRect/>
          </a:stretch>
        </p:blipFill>
        <p:spPr>
          <a:xfrm>
            <a:off x="990600" y="2631130"/>
            <a:ext cx="6919913" cy="1007420"/>
          </a:xfrm>
          <a:prstGeom prst="rect">
            <a:avLst/>
          </a:prstGeom>
        </p:spPr>
      </p:pic>
    </p:spTree>
    <p:extLst>
      <p:ext uri="{BB962C8B-B14F-4D97-AF65-F5344CB8AC3E}">
        <p14:creationId xmlns:p14="http://schemas.microsoft.com/office/powerpoint/2010/main" val="23725413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7"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5" name="Curved Down Ribbon 4"/>
          <p:cNvSpPr/>
          <p:nvPr/>
        </p:nvSpPr>
        <p:spPr>
          <a:xfrm>
            <a:off x="2590800" y="16573"/>
            <a:ext cx="3657600" cy="1064134"/>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NH</a:t>
            </a:r>
            <a:r>
              <a:rPr lang="en-US" sz="2000" dirty="0" smtClean="0"/>
              <a:t>Ữ</a:t>
            </a:r>
            <a:r>
              <a:rPr lang="en-US" dirty="0" smtClean="0"/>
              <a:t>NG ĐIỀU CẦN BIẾT QUA BÀI HỌC</a:t>
            </a:r>
            <a:endParaRPr lang="en-US" dirty="0"/>
          </a:p>
        </p:txBody>
      </p:sp>
      <p:pic>
        <p:nvPicPr>
          <p:cNvPr id="6" name="Picture 153" descr="Anh Dong (15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1462"/>
            <a:ext cx="9906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3" descr="Anh Dong (15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83726" y="0"/>
            <a:ext cx="9906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5" descr="Anh Dong (1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6226" y="12954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5" descr="Anh Dong (1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2954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525260" y="1612774"/>
            <a:ext cx="6060090" cy="2073973"/>
          </a:xfrm>
          <a:prstGeom prst="rect">
            <a:avLst/>
          </a:prstGeom>
        </p:spPr>
      </p:pic>
    </p:spTree>
    <p:extLst>
      <p:ext uri="{BB962C8B-B14F-4D97-AF65-F5344CB8AC3E}">
        <p14:creationId xmlns:p14="http://schemas.microsoft.com/office/powerpoint/2010/main" val="798734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1611854" y="24877"/>
            <a:ext cx="7532146" cy="14217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6"/>
              </a:solidFill>
              <a:latin typeface="Utm aw"/>
            </a:endParaRPr>
          </a:p>
        </p:txBody>
      </p:sp>
      <p:pic>
        <p:nvPicPr>
          <p:cNvPr id="5" name="Picture 4"/>
          <p:cNvPicPr>
            <a:picLocks noChangeAspect="1"/>
          </p:cNvPicPr>
          <p:nvPr/>
        </p:nvPicPr>
        <p:blipFill>
          <a:blip r:embed="rId2"/>
          <a:stretch>
            <a:fillRect/>
          </a:stretch>
        </p:blipFill>
        <p:spPr>
          <a:xfrm>
            <a:off x="-1" y="1"/>
            <a:ext cx="1600201" cy="1446581"/>
          </a:xfrm>
          <a:prstGeom prst="rect">
            <a:avLst/>
          </a:prstGeom>
        </p:spPr>
      </p:pic>
      <p:pic>
        <p:nvPicPr>
          <p:cNvPr id="6" name="Content Placeholder 5">
            <a:extLst>
              <a:ext uri="{FF2B5EF4-FFF2-40B4-BE49-F238E27FC236}">
                <a16:creationId xmlns:a16="http://schemas.microsoft.com/office/drawing/2014/main" xmlns="" id="{83667BE0-ECB7-4B75-BE7E-A534DAAE4E2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5800" y="1840851"/>
            <a:ext cx="3236119" cy="2876550"/>
          </a:xfrm>
          <a:prstGeom prst="rect">
            <a:avLst/>
          </a:prstGeom>
        </p:spPr>
      </p:pic>
      <p:pic>
        <p:nvPicPr>
          <p:cNvPr id="7" name="Picture 6" descr="white">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540649"/>
            <a:ext cx="3467446" cy="260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3d bir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8499">
            <a:off x="5938716" y="1831683"/>
            <a:ext cx="1171683" cy="99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2590800" y="361950"/>
            <a:ext cx="5105400" cy="604771"/>
          </a:xfrm>
          <a:prstGeom prst="rect">
            <a:avLst/>
          </a:prstGeom>
        </p:spPr>
      </p:pic>
    </p:spTree>
    <p:extLst>
      <p:ext uri="{BB962C8B-B14F-4D97-AF65-F5344CB8AC3E}">
        <p14:creationId xmlns:p14="http://schemas.microsoft.com/office/powerpoint/2010/main" val="373716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2"/>
            <a:ext cx="990600" cy="895502"/>
          </a:xfrm>
          <a:prstGeom prst="rect">
            <a:avLst/>
          </a:prstGeom>
        </p:spPr>
      </p:pic>
      <p:pic>
        <p:nvPicPr>
          <p:cNvPr id="7" name="Picture 6"/>
          <p:cNvPicPr>
            <a:picLocks noChangeAspect="1"/>
          </p:cNvPicPr>
          <p:nvPr/>
        </p:nvPicPr>
        <p:blipFill>
          <a:blip r:embed="rId4"/>
          <a:stretch>
            <a:fillRect/>
          </a:stretch>
        </p:blipFill>
        <p:spPr>
          <a:xfrm>
            <a:off x="990599" y="2"/>
            <a:ext cx="8122529" cy="895502"/>
          </a:xfrm>
          <a:prstGeom prst="rect">
            <a:avLst/>
          </a:prstGeom>
        </p:spPr>
      </p:pic>
      <p:pic>
        <p:nvPicPr>
          <p:cNvPr id="8" name="Picture 7"/>
          <p:cNvPicPr>
            <a:picLocks noChangeAspect="1"/>
          </p:cNvPicPr>
          <p:nvPr/>
        </p:nvPicPr>
        <p:blipFill>
          <a:blip r:embed="rId5"/>
          <a:stretch>
            <a:fillRect/>
          </a:stretch>
        </p:blipFill>
        <p:spPr>
          <a:xfrm>
            <a:off x="0" y="917676"/>
            <a:ext cx="6528960" cy="4092474"/>
          </a:xfrm>
          <a:prstGeom prst="rect">
            <a:avLst/>
          </a:prstGeom>
        </p:spPr>
      </p:pic>
      <p:sp>
        <p:nvSpPr>
          <p:cNvPr id="4" name="Rectangle 3"/>
          <p:cNvSpPr/>
          <p:nvPr/>
        </p:nvSpPr>
        <p:spPr>
          <a:xfrm>
            <a:off x="6781800" y="1657350"/>
            <a:ext cx="2057400" cy="3170099"/>
          </a:xfrm>
          <a:prstGeom prst="rect">
            <a:avLst/>
          </a:prstGeom>
        </p:spPr>
        <p:txBody>
          <a:bodyPr wrap="square">
            <a:spAutoFit/>
          </a:bodyPr>
          <a:lstStyle/>
          <a:p>
            <a:r>
              <a:rPr lang="vi-VN" sz="2000" dirty="0">
                <a:solidFill>
                  <a:srgbClr val="000000"/>
                </a:solidFill>
                <a:latin typeface="Open Sans"/>
              </a:rPr>
              <a:t>Nếu gặp tình huống đó em sẽ nói với người lớn không nên hút thuốc lá trong nhà có trẻ nhỏ gây ảnh hưởng đến sức khỏe của trẻ và dễ gây cháy nổ.</a:t>
            </a:r>
            <a:endParaRPr lang="en-US" sz="2000" dirty="0"/>
          </a:p>
        </p:txBody>
      </p:sp>
    </p:spTree>
    <p:extLst>
      <p:ext uri="{BB962C8B-B14F-4D97-AF65-F5344CB8AC3E}">
        <p14:creationId xmlns:p14="http://schemas.microsoft.com/office/powerpoint/2010/main" val="268047239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arrow.wav"/>
          </p:stSnd>
        </p:sndAc>
      </p:transition>
    </mc:Choice>
    <mc:Fallback xmlns="">
      <p:transition spd="slow">
        <p:checker/>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954292"/>
            <a:ext cx="6512511" cy="857250"/>
          </a:xfrm>
        </p:spPr>
        <p:txBody>
          <a:bodyPr/>
          <a:lstStyle/>
          <a:p>
            <a:endParaRPr lang="en-US" dirty="0"/>
          </a:p>
        </p:txBody>
      </p:sp>
      <p:sp>
        <p:nvSpPr>
          <p:cNvPr id="3" name="Content Placeholder 2"/>
          <p:cNvSpPr>
            <a:spLocks noGrp="1"/>
          </p:cNvSpPr>
          <p:nvPr>
            <p:ph sz="quarter" idx="13"/>
          </p:nvPr>
        </p:nvSpPr>
        <p:spPr/>
        <p:txBody>
          <a:bodyPr/>
          <a:lstStyle/>
          <a:p>
            <a:endParaRPr lang="en-US" dirty="0"/>
          </a:p>
        </p:txBody>
      </p:sp>
      <p:pic>
        <p:nvPicPr>
          <p:cNvPr id="7" name="Picture 6" descr="whit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02361" y="2884836"/>
            <a:ext cx="2180722" cy="163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717" y="0"/>
            <a:ext cx="7308872" cy="2368277"/>
          </a:xfrm>
          <a:prstGeom prst="rect">
            <a:avLst/>
          </a:prstGeom>
        </p:spPr>
      </p:pic>
    </p:spTree>
    <p:extLst>
      <p:ext uri="{BB962C8B-B14F-4D97-AF65-F5344CB8AC3E}">
        <p14:creationId xmlns:p14="http://schemas.microsoft.com/office/powerpoint/2010/main" val="6488561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5" name="Picture 4"/>
          <p:cNvPicPr>
            <a:picLocks noChangeAspect="1"/>
          </p:cNvPicPr>
          <p:nvPr/>
        </p:nvPicPr>
        <p:blipFill>
          <a:blip r:embed="rId2"/>
          <a:stretch>
            <a:fillRect/>
          </a:stretch>
        </p:blipFill>
        <p:spPr>
          <a:xfrm>
            <a:off x="-1" y="2"/>
            <a:ext cx="1143001" cy="1033272"/>
          </a:xfrm>
          <a:prstGeom prst="rect">
            <a:avLst/>
          </a:prstGeom>
        </p:spPr>
      </p:pic>
      <p:pic>
        <p:nvPicPr>
          <p:cNvPr id="7" name="Content Placeholder 7" descr="Ảnh động đẹp (19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82211"/>
            <a:ext cx="2532777" cy="4038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143000" y="12214"/>
            <a:ext cx="8001000" cy="1021060"/>
          </a:xfrm>
          <a:prstGeom prst="rect">
            <a:avLst/>
          </a:prstGeom>
        </p:spPr>
      </p:pic>
    </p:spTree>
    <p:extLst>
      <p:ext uri="{BB962C8B-B14F-4D97-AF65-F5344CB8AC3E}">
        <p14:creationId xmlns:p14="http://schemas.microsoft.com/office/powerpoint/2010/main" val="3287150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5" name="Picture 4"/>
          <p:cNvPicPr>
            <a:picLocks noChangeAspect="1"/>
          </p:cNvPicPr>
          <p:nvPr/>
        </p:nvPicPr>
        <p:blipFill>
          <a:blip r:embed="rId3"/>
          <a:stretch>
            <a:fillRect/>
          </a:stretch>
        </p:blipFill>
        <p:spPr>
          <a:xfrm>
            <a:off x="-1" y="1"/>
            <a:ext cx="1219201" cy="1102157"/>
          </a:xfrm>
          <a:prstGeom prst="rect">
            <a:avLst/>
          </a:prstGeom>
        </p:spPr>
      </p:pic>
      <p:pic>
        <p:nvPicPr>
          <p:cNvPr id="4" name="Picture 3"/>
          <p:cNvPicPr>
            <a:picLocks noChangeAspect="1"/>
          </p:cNvPicPr>
          <p:nvPr/>
        </p:nvPicPr>
        <p:blipFill>
          <a:blip r:embed="rId4"/>
          <a:stretch>
            <a:fillRect/>
          </a:stretch>
        </p:blipFill>
        <p:spPr>
          <a:xfrm>
            <a:off x="1256049" y="24405"/>
            <a:ext cx="8165510" cy="932550"/>
          </a:xfrm>
          <a:prstGeom prst="rect">
            <a:avLst/>
          </a:prstGeom>
        </p:spPr>
      </p:pic>
      <p:pic>
        <p:nvPicPr>
          <p:cNvPr id="6" name="Picture 5"/>
          <p:cNvPicPr>
            <a:picLocks noChangeAspect="1"/>
          </p:cNvPicPr>
          <p:nvPr/>
        </p:nvPicPr>
        <p:blipFill>
          <a:blip r:embed="rId5"/>
          <a:stretch>
            <a:fillRect/>
          </a:stretch>
        </p:blipFill>
        <p:spPr>
          <a:xfrm>
            <a:off x="1822830" y="1075361"/>
            <a:ext cx="6064773" cy="4068139"/>
          </a:xfrm>
          <a:prstGeom prst="rect">
            <a:avLst/>
          </a:prstGeom>
        </p:spPr>
      </p:pic>
    </p:spTree>
    <p:extLst>
      <p:ext uri="{BB962C8B-B14F-4D97-AF65-F5344CB8AC3E}">
        <p14:creationId xmlns:p14="http://schemas.microsoft.com/office/powerpoint/2010/main" val="183616056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wind.wav"/>
          </p:stSnd>
        </p:sndAc>
      </p:transition>
    </mc:Choice>
    <mc:Fallback xmlns="">
      <p:transition spd="slow">
        <p:circle/>
        <p:sndAc>
          <p:stSnd>
            <p:snd r:embed="rId6" name="wind.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5" name="Picture 7"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4724" y="2194560"/>
            <a:ext cx="4721931" cy="7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92560" y="2118361"/>
            <a:ext cx="4721931" cy="7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14400" y="4336860"/>
            <a:ext cx="7463169" cy="7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97" y="139653"/>
            <a:ext cx="7509489" cy="7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903966" y="2015030"/>
            <a:ext cx="7414980" cy="1340134"/>
          </a:xfrm>
          <a:prstGeom prst="rect">
            <a:avLst/>
          </a:prstGeom>
        </p:spPr>
      </p:pic>
    </p:spTree>
    <p:extLst>
      <p:ext uri="{BB962C8B-B14F-4D97-AF65-F5344CB8AC3E}">
        <p14:creationId xmlns:p14="http://schemas.microsoft.com/office/powerpoint/2010/main" val="365430881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5" name="chimes.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endParaRPr lang="en-US" dirty="0"/>
          </a:p>
        </p:txBody>
      </p:sp>
      <p:sp>
        <p:nvSpPr>
          <p:cNvPr id="5" name="TextBox 4"/>
          <p:cNvSpPr txBox="1"/>
          <p:nvPr/>
        </p:nvSpPr>
        <p:spPr>
          <a:xfrm>
            <a:off x="2819400" y="162584"/>
            <a:ext cx="3557320" cy="523220"/>
          </a:xfrm>
          <a:prstGeom prst="rect">
            <a:avLst/>
          </a:prstGeom>
          <a:noFill/>
        </p:spPr>
        <p:txBody>
          <a:bodyPr wrap="none" rtlCol="0">
            <a:spAutoFit/>
          </a:bodyPr>
          <a:lstStyle/>
          <a:p>
            <a:r>
              <a:rPr lang="en-US" sz="2800" dirty="0" smtClean="0">
                <a:solidFill>
                  <a:schemeClr val="accent6"/>
                </a:solidFill>
                <a:latin typeface="Utm aw"/>
              </a:rPr>
              <a:t> </a:t>
            </a:r>
            <a:r>
              <a:rPr lang="en-US" sz="2800" dirty="0" err="1">
                <a:solidFill>
                  <a:schemeClr val="accent6"/>
                </a:solidFill>
                <a:latin typeface="Utm aw"/>
              </a:rPr>
              <a:t>T</a:t>
            </a:r>
            <a:r>
              <a:rPr lang="en-US" sz="2800" dirty="0" err="1" smtClean="0">
                <a:solidFill>
                  <a:schemeClr val="accent6"/>
                </a:solidFill>
                <a:latin typeface="Utm aw"/>
              </a:rPr>
              <a:t>ừ</a:t>
            </a:r>
            <a:r>
              <a:rPr lang="en-US" sz="2800" dirty="0" smtClean="0">
                <a:solidFill>
                  <a:schemeClr val="accent6"/>
                </a:solidFill>
                <a:latin typeface="Utm aw"/>
              </a:rPr>
              <a:t> </a:t>
            </a:r>
            <a:r>
              <a:rPr lang="en-US" sz="2800" dirty="0" err="1" smtClean="0">
                <a:solidFill>
                  <a:schemeClr val="accent6"/>
                </a:solidFill>
                <a:latin typeface="Utm aw"/>
              </a:rPr>
              <a:t>khóa</a:t>
            </a:r>
            <a:r>
              <a:rPr lang="en-US" sz="2800" dirty="0" smtClean="0">
                <a:solidFill>
                  <a:schemeClr val="accent6"/>
                </a:solidFill>
                <a:latin typeface="Utm aw"/>
              </a:rPr>
              <a:t> </a:t>
            </a:r>
            <a:r>
              <a:rPr lang="en-US" sz="2800" dirty="0" err="1" smtClean="0">
                <a:solidFill>
                  <a:schemeClr val="accent6"/>
                </a:solidFill>
                <a:latin typeface="Utm aw"/>
              </a:rPr>
              <a:t>của</a:t>
            </a:r>
            <a:r>
              <a:rPr lang="en-US" sz="2800" dirty="0" smtClean="0">
                <a:solidFill>
                  <a:schemeClr val="accent6"/>
                </a:solidFill>
                <a:latin typeface="Utm aw"/>
              </a:rPr>
              <a:t> </a:t>
            </a:r>
            <a:r>
              <a:rPr lang="en-US" sz="2800" dirty="0" err="1" smtClean="0">
                <a:solidFill>
                  <a:schemeClr val="accent6"/>
                </a:solidFill>
                <a:latin typeface="Utm aw"/>
              </a:rPr>
              <a:t>bài</a:t>
            </a:r>
            <a:r>
              <a:rPr lang="en-US" sz="2800" dirty="0" smtClean="0">
                <a:solidFill>
                  <a:schemeClr val="accent6"/>
                </a:solidFill>
                <a:latin typeface="Utm aw"/>
              </a:rPr>
              <a:t> </a:t>
            </a:r>
            <a:r>
              <a:rPr lang="en-US" sz="2800" dirty="0" err="1" smtClean="0">
                <a:solidFill>
                  <a:schemeClr val="accent6"/>
                </a:solidFill>
                <a:latin typeface="Utm aw"/>
              </a:rPr>
              <a:t>học</a:t>
            </a:r>
            <a:endParaRPr lang="en-US" sz="2800" dirty="0">
              <a:solidFill>
                <a:schemeClr val="accent6"/>
              </a:solidFill>
              <a:latin typeface="Utm aw"/>
            </a:endParaRPr>
          </a:p>
        </p:txBody>
      </p:sp>
      <p:pic>
        <p:nvPicPr>
          <p:cNvPr id="6" name="Picture 4" descr="Bauern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6" y="3640510"/>
            <a:ext cx="3314888" cy="143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2AE7BB0D-8266-4982-AD32-F10287B52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7525871" y="155188"/>
            <a:ext cx="1462701" cy="2768116"/>
          </a:xfrm>
          <a:prstGeom prst="rect">
            <a:avLst/>
          </a:prstGeom>
        </p:spPr>
      </p:pic>
      <p:pic>
        <p:nvPicPr>
          <p:cNvPr id="7" name="Picture 6"/>
          <p:cNvPicPr>
            <a:picLocks noChangeAspect="1"/>
          </p:cNvPicPr>
          <p:nvPr/>
        </p:nvPicPr>
        <p:blipFill>
          <a:blip r:embed="rId5"/>
          <a:stretch>
            <a:fillRect/>
          </a:stretch>
        </p:blipFill>
        <p:spPr>
          <a:xfrm>
            <a:off x="2123510" y="1212331"/>
            <a:ext cx="4253210" cy="2029160"/>
          </a:xfrm>
          <a:prstGeom prst="rect">
            <a:avLst/>
          </a:prstGeom>
        </p:spPr>
      </p:pic>
    </p:spTree>
    <p:extLst>
      <p:ext uri="{BB962C8B-B14F-4D97-AF65-F5344CB8AC3E}">
        <p14:creationId xmlns:p14="http://schemas.microsoft.com/office/powerpoint/2010/main" val="3228710172"/>
      </p:ext>
    </p:extLst>
  </p:cSld>
  <p:clrMapOvr>
    <a:masterClrMapping/>
  </p:clrMapOvr>
  <p:transition spd="med">
    <p:pull/>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ral">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43000" y="-61913"/>
            <a:ext cx="8001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7" descr="flowerb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248151"/>
            <a:ext cx="8763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4"/>
          <p:cNvSpPr>
            <a:spLocks noChangeArrowheads="1"/>
          </p:cNvSpPr>
          <p:nvPr/>
        </p:nvSpPr>
        <p:spPr bwMode="auto">
          <a:xfrm rot="10800000">
            <a:off x="228599" y="897727"/>
            <a:ext cx="8534399" cy="138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9933"/>
              </a:gs>
              <a:gs pos="100000">
                <a:schemeClr val="bg1"/>
              </a:gs>
            </a:gsLst>
            <a:lin ang="18900000" scaled="1"/>
          </a:gradFill>
          <a:ln w="76200">
            <a:pattFill prst="lgConfetti">
              <a:fgClr>
                <a:srgbClr val="CC0000"/>
              </a:fgClr>
              <a:bgClr>
                <a:srgbClr val="00CC00"/>
              </a:bgClr>
            </a:pattFill>
            <a:miter lim="800000"/>
            <a:headEnd/>
            <a:tailEnd/>
          </a:ln>
        </p:spPr>
        <p:txBody>
          <a:bodyPr rot="10800000" wrap="none" anchor="ctr"/>
          <a:lstStyle/>
          <a:p>
            <a:pPr algn="ctr"/>
            <a:r>
              <a:rPr lang="en-US" sz="2000" b="1" dirty="0" err="1" smtClean="0">
                <a:solidFill>
                  <a:schemeClr val="bg2">
                    <a:lumMod val="50000"/>
                  </a:schemeClr>
                </a:solidFill>
                <a:latin typeface="Utm aw"/>
              </a:rPr>
              <a:t>Hoạt</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động</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tiếp</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nối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sau</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bài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học</a:t>
            </a:r>
            <a:endParaRPr lang="en-US" sz="2000" b="1" dirty="0">
              <a:solidFill>
                <a:schemeClr val="bg2">
                  <a:lumMod val="50000"/>
                </a:schemeClr>
              </a:solidFill>
              <a:latin typeface="Utm aw"/>
            </a:endParaRPr>
          </a:p>
        </p:txBody>
      </p:sp>
      <p:sp>
        <p:nvSpPr>
          <p:cNvPr id="13" name="Text Box 5"/>
          <p:cNvSpPr txBox="1">
            <a:spLocks noChangeArrowheads="1"/>
          </p:cNvSpPr>
          <p:nvPr/>
        </p:nvSpPr>
        <p:spPr bwMode="auto">
          <a:xfrm>
            <a:off x="609600" y="2356248"/>
            <a:ext cx="7772399" cy="2031325"/>
          </a:xfrm>
          <a:prstGeom prst="rect">
            <a:avLst/>
          </a:prstGeom>
          <a:gradFill rotWithShape="1">
            <a:gsLst>
              <a:gs pos="0">
                <a:srgbClr val="FFFFCC"/>
              </a:gs>
              <a:gs pos="50000">
                <a:schemeClr val="bg1"/>
              </a:gs>
              <a:gs pos="100000">
                <a:srgbClr val="FFFFCC"/>
              </a:gs>
            </a:gsLst>
            <a:lin ang="0" scaled="1"/>
          </a:gradFill>
          <a:ln w="111125" cmpd="tri">
            <a:solidFill>
              <a:srgbClr val="FF6600"/>
            </a:solidFill>
            <a:miter lim="800000"/>
            <a:headEnd/>
            <a:tailEnd/>
          </a:ln>
          <a:effectLst/>
        </p:spPr>
        <p:txBody>
          <a:bodyPr wrap="square">
            <a:spAutoFit/>
          </a:bodyPr>
          <a:lstStyle/>
          <a:p>
            <a:pPr algn="ctr" eaLnBrk="0" hangingPunct="0">
              <a:spcBef>
                <a:spcPct val="50000"/>
              </a:spcBef>
              <a:buFont typeface="Wingdings" pitchFamily="2" charset="2"/>
              <a:buChar char="v"/>
              <a:defRPr/>
            </a:pPr>
            <a:endParaRPr lang="en-US" b="1" dirty="0">
              <a:solidFill>
                <a:srgbClr val="0000FF"/>
              </a:solidFill>
              <a:latin typeface="Arial" charset="0"/>
            </a:endParaRPr>
          </a:p>
          <a:p>
            <a:pPr algn="ctr" eaLnBrk="0" hangingPunct="0">
              <a:spcBef>
                <a:spcPct val="50000"/>
              </a:spcBef>
              <a:defRPr/>
            </a:pPr>
            <a:r>
              <a:rPr lang="en-US" b="1" dirty="0" smtClean="0">
                <a:solidFill>
                  <a:srgbClr val="0000FF"/>
                </a:solidFill>
                <a:latin typeface="Arial" charset="0"/>
              </a:rPr>
              <a:t> </a:t>
            </a:r>
          </a:p>
          <a:p>
            <a:pPr algn="ctr" eaLnBrk="0" hangingPunct="0">
              <a:spcBef>
                <a:spcPct val="50000"/>
              </a:spcBef>
              <a:defRPr/>
            </a:pPr>
            <a:endParaRPr lang="en-US" b="1" dirty="0">
              <a:solidFill>
                <a:srgbClr val="0000FF"/>
              </a:solidFill>
              <a:latin typeface="Arial" charset="0"/>
            </a:endParaRPr>
          </a:p>
          <a:p>
            <a:pPr algn="ctr" eaLnBrk="0" hangingPunct="0">
              <a:spcBef>
                <a:spcPct val="50000"/>
              </a:spcBef>
              <a:defRPr/>
            </a:pPr>
            <a:endParaRPr lang="en-US" b="1" dirty="0" smtClean="0">
              <a:solidFill>
                <a:srgbClr val="0000FF"/>
              </a:solidFill>
              <a:latin typeface="Arial" charset="0"/>
            </a:endParaRPr>
          </a:p>
          <a:p>
            <a:pPr algn="ctr" eaLnBrk="0" hangingPunct="0">
              <a:spcBef>
                <a:spcPct val="50000"/>
              </a:spcBef>
              <a:defRPr/>
            </a:pPr>
            <a:endParaRPr lang="vi-VN" b="1" dirty="0">
              <a:solidFill>
                <a:srgbClr val="0000FF"/>
              </a:solidFill>
              <a:latin typeface="Arial" charset="0"/>
            </a:endParaRPr>
          </a:p>
        </p:txBody>
      </p:sp>
      <p:pic>
        <p:nvPicPr>
          <p:cNvPr id="2" name="Picture 1"/>
          <p:cNvPicPr>
            <a:picLocks noChangeAspect="1"/>
          </p:cNvPicPr>
          <p:nvPr/>
        </p:nvPicPr>
        <p:blipFill>
          <a:blip r:embed="rId7"/>
          <a:stretch>
            <a:fillRect/>
          </a:stretch>
        </p:blipFill>
        <p:spPr>
          <a:xfrm>
            <a:off x="1295400" y="2909040"/>
            <a:ext cx="6400799" cy="805709"/>
          </a:xfrm>
          <a:prstGeom prst="rect">
            <a:avLst/>
          </a:prstGeom>
        </p:spPr>
      </p:pic>
    </p:spTree>
    <p:extLst>
      <p:ext uri="{BB962C8B-B14F-4D97-AF65-F5344CB8AC3E}">
        <p14:creationId xmlns:p14="http://schemas.microsoft.com/office/powerpoint/2010/main" val="2034973552"/>
      </p:ext>
    </p:extLst>
  </p:cSld>
  <p:clrMapOvr>
    <a:masterClrMapping/>
  </p:clrMapOvr>
  <p:transition spd="slow">
    <p:circle/>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háo 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descr="pháo 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0"/>
            <a:ext cx="647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pháo 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15621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8"/>
          <p:cNvGrpSpPr>
            <a:grpSpLocks noChangeAspect="1"/>
          </p:cNvGrpSpPr>
          <p:nvPr/>
        </p:nvGrpSpPr>
        <p:grpSpPr bwMode="auto">
          <a:xfrm>
            <a:off x="1676400" y="457200"/>
            <a:ext cx="2514600" cy="3592116"/>
            <a:chOff x="2527" y="6427"/>
            <a:chExt cx="11443" cy="8645"/>
          </a:xfrm>
        </p:grpSpPr>
        <p:sp>
          <p:nvSpPr>
            <p:cNvPr id="33800" name="AutoShape 9"/>
            <p:cNvSpPr>
              <a:spLocks noChangeAspect="1" noChangeArrowheads="1"/>
            </p:cNvSpPr>
            <p:nvPr/>
          </p:nvSpPr>
          <p:spPr bwMode="auto">
            <a:xfrm>
              <a:off x="2527" y="6427"/>
              <a:ext cx="11443" cy="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cs typeface="Arial" charset="0"/>
              </a:endParaRPr>
            </a:p>
          </p:txBody>
        </p:sp>
        <p:grpSp>
          <p:nvGrpSpPr>
            <p:cNvPr id="33801" name="Group 10"/>
            <p:cNvGrpSpPr>
              <a:grpSpLocks/>
            </p:cNvGrpSpPr>
            <p:nvPr/>
          </p:nvGrpSpPr>
          <p:grpSpPr bwMode="auto">
            <a:xfrm>
              <a:off x="2535" y="6428"/>
              <a:ext cx="11435" cy="8124"/>
              <a:chOff x="2535" y="6428"/>
              <a:chExt cx="11435" cy="8124"/>
            </a:xfrm>
          </p:grpSpPr>
          <p:sp>
            <p:nvSpPr>
              <p:cNvPr id="33802" name="AutoShape 11"/>
              <p:cNvSpPr>
                <a:spLocks noChangeArrowheads="1"/>
              </p:cNvSpPr>
              <p:nvPr/>
            </p:nvSpPr>
            <p:spPr bwMode="auto">
              <a:xfrm>
                <a:off x="11735" y="12709"/>
                <a:ext cx="528" cy="537"/>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84" name="AutoShape 12"/>
              <p:cNvSpPr>
                <a:spLocks noChangeArrowheads="1"/>
              </p:cNvSpPr>
              <p:nvPr/>
            </p:nvSpPr>
            <p:spPr bwMode="auto">
              <a:xfrm>
                <a:off x="2599" y="9413"/>
                <a:ext cx="665" cy="817"/>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04" name="AutoShape 13"/>
              <p:cNvSpPr>
                <a:spLocks noChangeArrowheads="1"/>
              </p:cNvSpPr>
              <p:nvPr/>
            </p:nvSpPr>
            <p:spPr bwMode="auto">
              <a:xfrm>
                <a:off x="11701" y="8074"/>
                <a:ext cx="615" cy="538"/>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05" name="AutoShape 14"/>
              <p:cNvSpPr>
                <a:spLocks noChangeArrowheads="1"/>
              </p:cNvSpPr>
              <p:nvPr/>
            </p:nvSpPr>
            <p:spPr bwMode="auto">
              <a:xfrm>
                <a:off x="6118" y="6839"/>
                <a:ext cx="527" cy="578"/>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87" name="AutoShape 15"/>
              <p:cNvSpPr>
                <a:spLocks noChangeArrowheads="1"/>
              </p:cNvSpPr>
              <p:nvPr/>
            </p:nvSpPr>
            <p:spPr bwMode="auto">
              <a:xfrm>
                <a:off x="13175" y="8794"/>
                <a:ext cx="672" cy="593"/>
              </a:xfrm>
              <a:prstGeom prst="star5">
                <a:avLst/>
              </a:prstGeom>
              <a:gradFill rotWithShape="1">
                <a:gsLst>
                  <a:gs pos="0">
                    <a:srgbClr val="33CCCC"/>
                  </a:gs>
                  <a:gs pos="100000">
                    <a:srgbClr val="FF0066"/>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88" name="AutoShape 16"/>
              <p:cNvSpPr>
                <a:spLocks noChangeArrowheads="1"/>
              </p:cNvSpPr>
              <p:nvPr/>
            </p:nvSpPr>
            <p:spPr bwMode="auto">
              <a:xfrm>
                <a:off x="6869" y="12911"/>
                <a:ext cx="665" cy="920"/>
              </a:xfrm>
              <a:prstGeom prst="star5">
                <a:avLst/>
              </a:prstGeom>
              <a:gradFill rotWithShape="1">
                <a:gsLst>
                  <a:gs pos="0">
                    <a:srgbClr val="1907FD"/>
                  </a:gs>
                  <a:gs pos="100000">
                    <a:srgbClr val="000099"/>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08" name="AutoShape 17"/>
              <p:cNvSpPr>
                <a:spLocks noChangeArrowheads="1"/>
              </p:cNvSpPr>
              <p:nvPr/>
            </p:nvSpPr>
            <p:spPr bwMode="auto">
              <a:xfrm>
                <a:off x="9380" y="14038"/>
                <a:ext cx="528" cy="514"/>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90" name="AutoShape 18"/>
              <p:cNvSpPr>
                <a:spLocks noChangeArrowheads="1"/>
              </p:cNvSpPr>
              <p:nvPr/>
            </p:nvSpPr>
            <p:spPr bwMode="auto">
              <a:xfrm>
                <a:off x="9383" y="8075"/>
                <a:ext cx="672" cy="5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91" name="AutoShape 19"/>
              <p:cNvSpPr>
                <a:spLocks noChangeArrowheads="1"/>
              </p:cNvSpPr>
              <p:nvPr/>
            </p:nvSpPr>
            <p:spPr bwMode="auto">
              <a:xfrm>
                <a:off x="7172" y="8590"/>
                <a:ext cx="665" cy="920"/>
              </a:xfrm>
              <a:prstGeom prst="star5">
                <a:avLst/>
              </a:prstGeom>
              <a:gradFill rotWithShape="1">
                <a:gsLst>
                  <a:gs pos="0">
                    <a:srgbClr val="CC00CC">
                      <a:gamma/>
                      <a:shade val="46275"/>
                      <a:invGamma/>
                    </a:srgbClr>
                  </a:gs>
                  <a:gs pos="100000">
                    <a:srgbClr val="CC00CC"/>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11" name="AutoShape 20"/>
              <p:cNvSpPr>
                <a:spLocks noChangeArrowheads="1"/>
              </p:cNvSpPr>
              <p:nvPr/>
            </p:nvSpPr>
            <p:spPr bwMode="auto">
              <a:xfrm>
                <a:off x="9334" y="12806"/>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2" name="AutoShape 21"/>
              <p:cNvSpPr>
                <a:spLocks noChangeArrowheads="1"/>
              </p:cNvSpPr>
              <p:nvPr/>
            </p:nvSpPr>
            <p:spPr bwMode="auto">
              <a:xfrm>
                <a:off x="9421" y="6946"/>
                <a:ext cx="1149" cy="719"/>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94" name="AutoShape 22"/>
              <p:cNvSpPr>
                <a:spLocks noChangeArrowheads="1"/>
              </p:cNvSpPr>
              <p:nvPr/>
            </p:nvSpPr>
            <p:spPr bwMode="auto">
              <a:xfrm>
                <a:off x="8689" y="6736"/>
                <a:ext cx="665" cy="5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95" name="AutoShape 23"/>
              <p:cNvSpPr>
                <a:spLocks noChangeArrowheads="1"/>
              </p:cNvSpPr>
              <p:nvPr/>
            </p:nvSpPr>
            <p:spPr bwMode="auto">
              <a:xfrm>
                <a:off x="11088" y="6736"/>
                <a:ext cx="665" cy="5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15" name="AutoShape 24"/>
              <p:cNvSpPr>
                <a:spLocks noChangeArrowheads="1"/>
              </p:cNvSpPr>
              <p:nvPr/>
            </p:nvSpPr>
            <p:spPr bwMode="auto">
              <a:xfrm>
                <a:off x="3021" y="6946"/>
                <a:ext cx="1150"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6" name="AutoShape 25"/>
              <p:cNvSpPr>
                <a:spLocks noChangeArrowheads="1"/>
              </p:cNvSpPr>
              <p:nvPr/>
            </p:nvSpPr>
            <p:spPr bwMode="auto">
              <a:xfrm>
                <a:off x="12821" y="11986"/>
                <a:ext cx="1149"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7" name="AutoShape 26"/>
              <p:cNvSpPr>
                <a:spLocks noChangeArrowheads="1"/>
              </p:cNvSpPr>
              <p:nvPr/>
            </p:nvSpPr>
            <p:spPr bwMode="auto">
              <a:xfrm>
                <a:off x="5302" y="12395"/>
                <a:ext cx="614" cy="53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8" name="AutoShape 27"/>
              <p:cNvSpPr>
                <a:spLocks noChangeArrowheads="1"/>
              </p:cNvSpPr>
              <p:nvPr/>
            </p:nvSpPr>
            <p:spPr bwMode="auto">
              <a:xfrm>
                <a:off x="2535" y="797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9" name="AutoShape 28"/>
              <p:cNvSpPr>
                <a:spLocks noChangeArrowheads="1"/>
              </p:cNvSpPr>
              <p:nvPr/>
            </p:nvSpPr>
            <p:spPr bwMode="auto">
              <a:xfrm>
                <a:off x="12735" y="766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20" name="AutoShape 29"/>
              <p:cNvSpPr>
                <a:spLocks noChangeArrowheads="1"/>
              </p:cNvSpPr>
              <p:nvPr/>
            </p:nvSpPr>
            <p:spPr bwMode="auto">
              <a:xfrm>
                <a:off x="4535" y="13423"/>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902" name="AutoShape 30"/>
              <p:cNvSpPr>
                <a:spLocks noChangeArrowheads="1"/>
              </p:cNvSpPr>
              <p:nvPr/>
            </p:nvSpPr>
            <p:spPr bwMode="auto">
              <a:xfrm>
                <a:off x="4239" y="6427"/>
                <a:ext cx="665" cy="719"/>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903" name="AutoShape 31"/>
              <p:cNvSpPr>
                <a:spLocks noChangeArrowheads="1"/>
              </p:cNvSpPr>
              <p:nvPr/>
            </p:nvSpPr>
            <p:spPr bwMode="auto">
              <a:xfrm>
                <a:off x="10235" y="13424"/>
                <a:ext cx="672" cy="719"/>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grpSp>
      </p:grpSp>
      <p:sp>
        <p:nvSpPr>
          <p:cNvPr id="33798" name="Text Box 38"/>
          <p:cNvSpPr txBox="1">
            <a:spLocks noChangeArrowheads="1"/>
          </p:cNvSpPr>
          <p:nvPr/>
        </p:nvSpPr>
        <p:spPr bwMode="auto">
          <a:xfrm>
            <a:off x="1676400" y="2057400"/>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b="1">
              <a:cs typeface="Arial" charset="0"/>
            </a:endParaRPr>
          </a:p>
        </p:txBody>
      </p:sp>
      <p:sp>
        <p:nvSpPr>
          <p:cNvPr id="33799" name="WordArt 39"/>
          <p:cNvSpPr>
            <a:spLocks noChangeArrowheads="1" noChangeShapeType="1" noTextEdit="1"/>
          </p:cNvSpPr>
          <p:nvPr/>
        </p:nvSpPr>
        <p:spPr bwMode="auto">
          <a:xfrm>
            <a:off x="492125" y="1469232"/>
            <a:ext cx="8077200" cy="137517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GIỜ</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HỌC</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ĐẾN</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ĐÂY</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KẾT</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THÚC</a:t>
            </a:r>
            <a:endParaRPr lang="en-US" sz="3600" b="1" kern="10" dirty="0">
              <a:solidFill>
                <a:srgbClr val="FF0000"/>
              </a:solidFill>
              <a:effectLst>
                <a:outerShdw dist="53882" dir="2700000" algn="ctr" rotWithShape="0">
                  <a:srgbClr val="C0C0C0">
                    <a:alpha val="79999"/>
                  </a:srgbClr>
                </a:outerShdw>
              </a:effectLst>
              <a:latin typeface="Times New Roman"/>
              <a:cs typeface="Times New Roman"/>
            </a:endParaRPr>
          </a:p>
          <a:p>
            <a:pPr algn="ct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XIN</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CHÚC</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CÁC</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EM</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CHĂM</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NGOAN</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endParaRPr lang="en-US" sz="3600" b="1" kern="10" dirty="0">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35207380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wheel(1)">
                                      <p:cBhvr>
                                        <p:cTn id="7" dur="20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797"/>
                                        </p:tgtEl>
                                        <p:attrNameLst>
                                          <p:attrName>style.visibility</p:attrName>
                                        </p:attrNameLst>
                                      </p:cBhvr>
                                      <p:to>
                                        <p:strVal val="visible"/>
                                      </p:to>
                                    </p:set>
                                    <p:animEffect transition="in" filter="circle(in)">
                                      <p:cBhvr>
                                        <p:cTn id="12"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B5C24-1E4C-41EA-B46F-6496AFCC6B37}"/>
              </a:ext>
            </a:extLst>
          </p:cNvPr>
          <p:cNvSpPr>
            <a:spLocks noGrp="1"/>
          </p:cNvSpPr>
          <p:nvPr>
            <p:ph type="ctrTitle"/>
          </p:nvPr>
        </p:nvSpPr>
        <p:spPr>
          <a:xfrm>
            <a:off x="3510077" y="277696"/>
            <a:ext cx="5631663" cy="869700"/>
          </a:xfrm>
        </p:spPr>
        <p:txBody>
          <a:bodyPr>
            <a:normAutofit/>
          </a:bodyPr>
          <a:lstStyle/>
          <a:p>
            <a:pPr marL="182880" indent="0">
              <a:buNone/>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TRƯỜNG </a:t>
            </a:r>
            <a:r>
              <a:rPr lang="vi-VN" sz="2400" b="1" dirty="0">
                <a:latin typeface="Times New Roman" panose="02020603050405020304" pitchFamily="18" charset="0"/>
                <a:cs typeface="Times New Roman" panose="02020603050405020304" pitchFamily="18" charset="0"/>
              </a:rPr>
              <a:t>TH </a:t>
            </a:r>
            <a:r>
              <a:rPr lang="en-US" sz="2400" b="1" dirty="0" err="1" smtClean="0">
                <a:latin typeface="Times New Roman" panose="02020603050405020304" pitchFamily="18" charset="0"/>
                <a:cs typeface="Times New Roman" panose="02020603050405020304" pitchFamily="18" charset="0"/>
              </a:rPr>
              <a:t>THỚI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PHONG</a:t>
            </a:r>
            <a:r>
              <a:rPr lang="vi-VN" sz="2400" b="1" dirty="0">
                <a:latin typeface="Times New Roman" panose="02020603050405020304" pitchFamily="18" charset="0"/>
                <a:cs typeface="Times New Roman" panose="02020603050405020304" pitchFamily="18" charset="0"/>
              </a:rPr>
              <a:t/>
            </a:r>
            <a:br>
              <a:rPr lang="vi-VN" sz="2400" b="1" dirty="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56DE42D4-AD39-4749-86CA-7A465CDB99E7}"/>
              </a:ext>
            </a:extLst>
          </p:cNvPr>
          <p:cNvSpPr>
            <a:spLocks noGrp="1"/>
          </p:cNvSpPr>
          <p:nvPr>
            <p:ph type="subTitle" idx="1"/>
          </p:nvPr>
        </p:nvSpPr>
        <p:spPr>
          <a:xfrm>
            <a:off x="2209800" y="2736854"/>
            <a:ext cx="5678556" cy="931367"/>
          </a:xfrm>
        </p:spPr>
        <p:txBody>
          <a:bodyPr>
            <a:normAutofit fontScale="47500" lnSpcReduction="20000"/>
          </a:bodyPr>
          <a:lstStyle/>
          <a:p>
            <a:pPr algn="ctr"/>
            <a:r>
              <a:rPr lang="vi-VN"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rPr>
              <a:t>CHỦ </a:t>
            </a:r>
            <a:r>
              <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ĐỀ</a:t>
            </a:r>
            <a:r>
              <a:rPr lang="en-US"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CON NGƯỜI VÀ SỨC KHỎE  </a:t>
            </a:r>
            <a:endPar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endParaRPr>
          </a:p>
          <a:p>
            <a:pPr algn="ctr"/>
            <a:r>
              <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Bài </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22 </a:t>
            </a:r>
            <a:r>
              <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Chăm</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sóc</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bảo</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vệ</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cơ</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quan</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hô</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hấp</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p>
          <a:p>
            <a:pPr algn="ct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a:t>
            </a: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Tiết</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2 )</a:t>
            </a:r>
            <a:endParaRPr lang="vi-VN"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endParaRPr>
          </a:p>
        </p:txBody>
      </p:sp>
      <p:sp>
        <p:nvSpPr>
          <p:cNvPr id="4" name="Subtitle 2">
            <a:extLst>
              <a:ext uri="{FF2B5EF4-FFF2-40B4-BE49-F238E27FC236}">
                <a16:creationId xmlns:a16="http://schemas.microsoft.com/office/drawing/2014/main" xmlns="" id="{3AAFC9B8-27B5-409E-A724-9CD8D3B0867E}"/>
              </a:ext>
            </a:extLst>
          </p:cNvPr>
          <p:cNvSpPr txBox="1">
            <a:spLocks/>
          </p:cNvSpPr>
          <p:nvPr/>
        </p:nvSpPr>
        <p:spPr>
          <a:xfrm>
            <a:off x="3451174" y="4567183"/>
            <a:ext cx="5509591" cy="34082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smtClean="0">
                <a:latin typeface="Hd001-4h"/>
                <a:cs typeface="Times New Roman" panose="02020603050405020304" pitchFamily="18" charset="0"/>
              </a:rPr>
              <a:t>Giáo</a:t>
            </a:r>
            <a:r>
              <a:rPr lang="en-US" sz="2800" dirty="0" smtClean="0">
                <a:latin typeface="Hd001-4h"/>
                <a:cs typeface="Times New Roman" panose="02020603050405020304" pitchFamily="18" charset="0"/>
              </a:rPr>
              <a:t> </a:t>
            </a:r>
            <a:r>
              <a:rPr lang="en-US" sz="2800" dirty="0" err="1" smtClean="0">
                <a:latin typeface="Hd001-4h"/>
                <a:cs typeface="Times New Roman" panose="02020603050405020304" pitchFamily="18" charset="0"/>
              </a:rPr>
              <a:t>viên</a:t>
            </a:r>
            <a:r>
              <a:rPr lang="vi-VN" sz="2800" dirty="0" smtClean="0">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HP001 4H" panose="020B0603050302020204" pitchFamily="34" charset="0"/>
                <a:cs typeface="Times New Roman" panose="02020603050405020304" pitchFamily="18" charset="0"/>
              </a:rPr>
              <a:t>Lâm</a:t>
            </a:r>
            <a:r>
              <a:rPr lang="en-US" sz="2800" b="1" dirty="0" smtClean="0">
                <a:effectLst>
                  <a:outerShdw blurRad="38100" dist="38100" dir="2700000" algn="tl">
                    <a:srgbClr val="000000">
                      <a:alpha val="43137"/>
                    </a:srgbClr>
                  </a:outerShdw>
                </a:effectLst>
                <a:latin typeface="HP001 4H" panose="020B060305030202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HP001 4H" panose="020B0603050302020204" pitchFamily="34" charset="0"/>
                <a:cs typeface="Times New Roman" panose="02020603050405020304" pitchFamily="18" charset="0"/>
              </a:rPr>
              <a:t>Văn</a:t>
            </a:r>
            <a:r>
              <a:rPr lang="en-US" sz="2800" b="1" dirty="0" smtClean="0">
                <a:effectLst>
                  <a:outerShdw blurRad="38100" dist="38100" dir="2700000" algn="tl">
                    <a:srgbClr val="000000">
                      <a:alpha val="43137"/>
                    </a:srgbClr>
                  </a:outerShdw>
                </a:effectLst>
                <a:latin typeface="HP001 4H" panose="020B060305030202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HP001 4H" panose="020B0603050302020204" pitchFamily="34" charset="0"/>
                <a:cs typeface="Times New Roman" panose="02020603050405020304" pitchFamily="18" charset="0"/>
              </a:rPr>
              <a:t>Dững</a:t>
            </a:r>
            <a:r>
              <a:rPr lang="en-US" sz="2800" b="1" dirty="0" smtClean="0">
                <a:effectLst>
                  <a:outerShdw blurRad="38100" dist="38100" dir="2700000" algn="tl">
                    <a:srgbClr val="000000">
                      <a:alpha val="43137"/>
                    </a:srgbClr>
                  </a:outerShdw>
                </a:effectLst>
                <a:latin typeface="HP001 4H" panose="020B0603050302020204" pitchFamily="34" charset="0"/>
                <a:cs typeface="Times New Roman" panose="02020603050405020304" pitchFamily="18" charset="0"/>
              </a:rPr>
              <a:t> .</a:t>
            </a:r>
            <a:endParaRPr lang="vi-VN" sz="2800" b="1" dirty="0">
              <a:effectLst>
                <a:outerShdw blurRad="38100" dist="38100" dir="2700000" algn="tl">
                  <a:srgbClr val="000000">
                    <a:alpha val="43137"/>
                  </a:srgbClr>
                </a:outerShdw>
              </a:effectLst>
              <a:latin typeface="HP001 4H" panose="020B0603050302020204" pitchFamily="34" charset="0"/>
              <a:cs typeface="Times New Roman" panose="02020603050405020304" pitchFamily="18" charset="0"/>
            </a:endParaRPr>
          </a:p>
        </p:txBody>
      </p:sp>
      <p:pic>
        <p:nvPicPr>
          <p:cNvPr id="5" name="Picture 7"/>
          <p:cNvPicPr>
            <a:picLocks noChangeAspect="1"/>
          </p:cNvPicPr>
          <p:nvPr/>
        </p:nvPicPr>
        <p:blipFill>
          <a:blip r:embed="rId2"/>
          <a:stretch>
            <a:fillRect/>
          </a:stretch>
        </p:blipFill>
        <p:spPr>
          <a:xfrm>
            <a:off x="76198" y="184639"/>
            <a:ext cx="3774831" cy="1925515"/>
          </a:xfrm>
          <a:prstGeom prst="rect">
            <a:avLst/>
          </a:prstGeom>
          <a:noFill/>
          <a:ln w="9525">
            <a:noFill/>
          </a:ln>
        </p:spPr>
      </p:pic>
      <p:sp>
        <p:nvSpPr>
          <p:cNvPr id="6" name="TextBox 5"/>
          <p:cNvSpPr txBox="1"/>
          <p:nvPr/>
        </p:nvSpPr>
        <p:spPr>
          <a:xfrm>
            <a:off x="1467665" y="2110154"/>
            <a:ext cx="6637330" cy="584775"/>
          </a:xfrm>
          <a:prstGeom prst="rect">
            <a:avLst/>
          </a:prstGeom>
          <a:noFill/>
        </p:spPr>
        <p:txBody>
          <a:bodyPr wrap="none" rtlCol="0">
            <a:spAutoFit/>
          </a:bodyPr>
          <a:lstStyle/>
          <a:p>
            <a:pPr algn="ctr"/>
            <a:r>
              <a:rPr lang="en-US" altLang="zh-C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w"/>
                <a:ea typeface=".黑体-日本语" panose="02000500000000000000" pitchFamily="2" charset="-122"/>
                <a:cs typeface=".黑体-日本语" panose="02000500000000000000" pitchFamily="2" charset="-122"/>
                <a:sym typeface="+mn-lt"/>
              </a:rPr>
              <a:t>《TỰ NHIÊN VÀ XÃ HỘI LỚP 2》 </a:t>
            </a:r>
            <a:endParaRPr lang="en-US" altLang="zh-C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w"/>
              <a:ea typeface=".黑体-日本语" panose="02000500000000000000" pitchFamily="2" charset="-122"/>
              <a:cs typeface=".黑体-日本语" panose="02000500000000000000" pitchFamily="2" charset="-122"/>
              <a:sym typeface="+mn-lt"/>
            </a:endParaRPr>
          </a:p>
        </p:txBody>
      </p:sp>
      <p:pic>
        <p:nvPicPr>
          <p:cNvPr id="7" name="Picture 7"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722" y="791670"/>
            <a:ext cx="5064371" cy="5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149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66800" y="592175"/>
            <a:ext cx="6400800" cy="2606040"/>
          </a:xfrm>
        </p:spPr>
        <p:txBody>
          <a:bodyPr/>
          <a:lstStyle/>
          <a:p>
            <a:r>
              <a:rPr lang="en-US" dirty="0" smtClean="0"/>
              <a:t> </a:t>
            </a:r>
            <a:r>
              <a:rPr lang="en-US" dirty="0" err="1" smtClean="0"/>
              <a:t>hát</a:t>
            </a:r>
            <a:endParaRPr lang="en-US" dirty="0"/>
          </a:p>
        </p:txBody>
      </p:sp>
      <p:pic>
        <p:nvPicPr>
          <p:cNvPr id="7" name="Picture 6"/>
          <p:cNvPicPr>
            <a:picLocks noChangeAspect="1"/>
          </p:cNvPicPr>
          <p:nvPr/>
        </p:nvPicPr>
        <p:blipFill>
          <a:blip r:embed="rId2"/>
          <a:stretch>
            <a:fillRect/>
          </a:stretch>
        </p:blipFill>
        <p:spPr>
          <a:xfrm>
            <a:off x="32229" y="2128"/>
            <a:ext cx="1761061" cy="1387030"/>
          </a:xfrm>
          <a:prstGeom prst="rect">
            <a:avLst/>
          </a:prstGeom>
        </p:spPr>
      </p:pic>
      <p:pic>
        <p:nvPicPr>
          <p:cNvPr id="8" name="Picture 7"/>
          <p:cNvPicPr>
            <a:picLocks noChangeAspect="1"/>
          </p:cNvPicPr>
          <p:nvPr/>
        </p:nvPicPr>
        <p:blipFill>
          <a:blip r:embed="rId3"/>
          <a:stretch>
            <a:fillRect/>
          </a:stretch>
        </p:blipFill>
        <p:spPr>
          <a:xfrm>
            <a:off x="1793290" y="-1"/>
            <a:ext cx="7198310" cy="1389159"/>
          </a:xfrm>
          <a:prstGeom prst="rect">
            <a:avLst/>
          </a:prstGeom>
        </p:spPr>
      </p:pic>
      <p:sp>
        <p:nvSpPr>
          <p:cNvPr id="4" name="Frame 3"/>
          <p:cNvSpPr/>
          <p:nvPr/>
        </p:nvSpPr>
        <p:spPr>
          <a:xfrm>
            <a:off x="1793290" y="1895195"/>
            <a:ext cx="5541632" cy="2298611"/>
          </a:xfrm>
          <a:prstGeom prst="frame">
            <a:avLst>
              <a:gd name="adj1" fmla="val 125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accent6">
                    <a:lumMod val="75000"/>
                  </a:schemeClr>
                </a:solidFill>
                <a:latin typeface="Utm aw"/>
              </a:rPr>
              <a:t>Bài</a:t>
            </a:r>
            <a:r>
              <a:rPr lang="en-US" sz="2800" dirty="0" smtClean="0">
                <a:solidFill>
                  <a:schemeClr val="accent6">
                    <a:lumMod val="75000"/>
                  </a:schemeClr>
                </a:solidFill>
                <a:latin typeface="Utm aw"/>
              </a:rPr>
              <a:t> </a:t>
            </a:r>
            <a:r>
              <a:rPr lang="en-US" sz="2800" dirty="0" err="1" smtClean="0">
                <a:solidFill>
                  <a:schemeClr val="accent6">
                    <a:lumMod val="75000"/>
                  </a:schemeClr>
                </a:solidFill>
                <a:latin typeface="Utm aw"/>
              </a:rPr>
              <a:t>hát</a:t>
            </a:r>
            <a:r>
              <a:rPr lang="en-US" sz="2800" dirty="0" smtClean="0">
                <a:solidFill>
                  <a:schemeClr val="accent6">
                    <a:lumMod val="75000"/>
                  </a:schemeClr>
                </a:solidFill>
                <a:latin typeface="Utm aw"/>
              </a:rPr>
              <a:t> : </a:t>
            </a:r>
            <a:r>
              <a:rPr lang="en-US" sz="2800" dirty="0" err="1" smtClean="0">
                <a:solidFill>
                  <a:schemeClr val="accent6">
                    <a:lumMod val="75000"/>
                  </a:schemeClr>
                </a:solidFill>
                <a:latin typeface="Utm aw"/>
              </a:rPr>
              <a:t>Tập</a:t>
            </a:r>
            <a:r>
              <a:rPr lang="en-US" sz="2800" dirty="0" smtClean="0">
                <a:solidFill>
                  <a:schemeClr val="accent6">
                    <a:lumMod val="75000"/>
                  </a:schemeClr>
                </a:solidFill>
                <a:latin typeface="Utm aw"/>
              </a:rPr>
              <a:t> </a:t>
            </a:r>
            <a:r>
              <a:rPr lang="en-US" sz="2800" dirty="0" err="1" smtClean="0">
                <a:solidFill>
                  <a:schemeClr val="accent6">
                    <a:lumMod val="75000"/>
                  </a:schemeClr>
                </a:solidFill>
                <a:latin typeface="Utm aw"/>
              </a:rPr>
              <a:t>thể</a:t>
            </a:r>
            <a:r>
              <a:rPr lang="en-US" sz="2800" dirty="0" smtClean="0">
                <a:solidFill>
                  <a:schemeClr val="accent6">
                    <a:lumMod val="75000"/>
                  </a:schemeClr>
                </a:solidFill>
                <a:latin typeface="Utm aw"/>
              </a:rPr>
              <a:t> </a:t>
            </a:r>
            <a:r>
              <a:rPr lang="en-US" sz="2800" dirty="0" err="1" smtClean="0">
                <a:solidFill>
                  <a:schemeClr val="accent6">
                    <a:lumMod val="75000"/>
                  </a:schemeClr>
                </a:solidFill>
                <a:latin typeface="Utm aw"/>
              </a:rPr>
              <a:t>dục</a:t>
            </a:r>
            <a:r>
              <a:rPr lang="en-US" sz="2800" dirty="0" smtClean="0">
                <a:solidFill>
                  <a:schemeClr val="accent6">
                    <a:lumMod val="75000"/>
                  </a:schemeClr>
                </a:solidFill>
                <a:latin typeface="Utm aw"/>
              </a:rPr>
              <a:t> </a:t>
            </a:r>
            <a:r>
              <a:rPr lang="en-US" sz="2800" dirty="0" err="1" smtClean="0">
                <a:solidFill>
                  <a:schemeClr val="accent6">
                    <a:lumMod val="75000"/>
                  </a:schemeClr>
                </a:solidFill>
                <a:latin typeface="Utm aw"/>
              </a:rPr>
              <a:t>buổi</a:t>
            </a:r>
            <a:r>
              <a:rPr lang="en-US" sz="2800" dirty="0" smtClean="0">
                <a:solidFill>
                  <a:schemeClr val="accent6">
                    <a:lumMod val="75000"/>
                  </a:schemeClr>
                </a:solidFill>
                <a:latin typeface="Utm aw"/>
              </a:rPr>
              <a:t> </a:t>
            </a:r>
            <a:r>
              <a:rPr lang="en-US" sz="2800" dirty="0" err="1" smtClean="0">
                <a:solidFill>
                  <a:schemeClr val="accent6">
                    <a:lumMod val="75000"/>
                  </a:schemeClr>
                </a:solidFill>
                <a:latin typeface="Utm aw"/>
              </a:rPr>
              <a:t>sáng</a:t>
            </a:r>
            <a:r>
              <a:rPr lang="en-US" sz="2800" dirty="0" smtClean="0">
                <a:solidFill>
                  <a:schemeClr val="accent6">
                    <a:lumMod val="75000"/>
                  </a:schemeClr>
                </a:solidFill>
                <a:latin typeface="Utm aw"/>
              </a:rPr>
              <a:t>.</a:t>
            </a:r>
            <a:endParaRPr lang="en-US" sz="2800" dirty="0">
              <a:solidFill>
                <a:schemeClr val="accent6">
                  <a:lumMod val="75000"/>
                </a:schemeClr>
              </a:solidFill>
              <a:latin typeface="Utm aw"/>
            </a:endParaRPr>
          </a:p>
        </p:txBody>
      </p:sp>
    </p:spTree>
    <p:extLst>
      <p:ext uri="{BB962C8B-B14F-4D97-AF65-F5344CB8AC3E}">
        <p14:creationId xmlns:p14="http://schemas.microsoft.com/office/powerpoint/2010/main" val="14811274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hạc thiếu nhi vui nhộn cho bé- Tập thể dục buổi sáng">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31" y="1047750"/>
            <a:ext cx="9148531" cy="4090886"/>
          </a:xfrm>
        </p:spPr>
      </p:pic>
      <p:sp>
        <p:nvSpPr>
          <p:cNvPr id="5" name="Rounded Rectangle 4"/>
          <p:cNvSpPr/>
          <p:nvPr/>
        </p:nvSpPr>
        <p:spPr>
          <a:xfrm>
            <a:off x="3124200" y="45490"/>
            <a:ext cx="2057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Utm aw"/>
              </a:rPr>
              <a:t>Xem</a:t>
            </a:r>
            <a:r>
              <a:rPr lang="en-US" sz="2400" dirty="0" smtClean="0">
                <a:latin typeface="Utm aw"/>
              </a:rPr>
              <a:t> video</a:t>
            </a:r>
            <a:endParaRPr lang="en-US" sz="2400" dirty="0">
              <a:latin typeface="Utm aw"/>
            </a:endParaRPr>
          </a:p>
        </p:txBody>
      </p:sp>
    </p:spTree>
    <p:extLst>
      <p:ext uri="{BB962C8B-B14F-4D97-AF65-F5344CB8AC3E}">
        <p14:creationId xmlns:p14="http://schemas.microsoft.com/office/powerpoint/2010/main" val="27298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4" name="Picture 3"/>
          <p:cNvPicPr>
            <a:picLocks noChangeAspect="1"/>
          </p:cNvPicPr>
          <p:nvPr/>
        </p:nvPicPr>
        <p:blipFill>
          <a:blip r:embed="rId2"/>
          <a:stretch>
            <a:fillRect/>
          </a:stretch>
        </p:blipFill>
        <p:spPr>
          <a:xfrm>
            <a:off x="29436" y="0"/>
            <a:ext cx="1677592" cy="1451067"/>
          </a:xfrm>
          <a:prstGeom prst="rect">
            <a:avLst/>
          </a:prstGeom>
        </p:spPr>
      </p:pic>
      <p:sp>
        <p:nvSpPr>
          <p:cNvPr id="5" name="Rectangle 4"/>
          <p:cNvSpPr/>
          <p:nvPr/>
        </p:nvSpPr>
        <p:spPr>
          <a:xfrm>
            <a:off x="1707028" y="29216"/>
            <a:ext cx="7436972" cy="142185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85000"/>
                  <a:lumOff val="15000"/>
                </a:schemeClr>
              </a:solidFill>
              <a:latin typeface="Utm aw"/>
            </a:endParaRPr>
          </a:p>
        </p:txBody>
      </p:sp>
      <p:pic>
        <p:nvPicPr>
          <p:cNvPr id="10" name="Picture 125" descr="Anh Dong (12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04211"/>
            <a:ext cx="4068182" cy="3639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707028" y="369820"/>
            <a:ext cx="7436972" cy="702079"/>
          </a:xfrm>
          <a:prstGeom prst="rect">
            <a:avLst/>
          </a:prstGeom>
        </p:spPr>
      </p:pic>
    </p:spTree>
    <p:extLst>
      <p:ext uri="{BB962C8B-B14F-4D97-AF65-F5344CB8AC3E}">
        <p14:creationId xmlns:p14="http://schemas.microsoft.com/office/powerpoint/2010/main" val="2490401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9436" y="0"/>
            <a:ext cx="1189764" cy="1021355"/>
          </a:xfrm>
          <a:prstGeom prst="rect">
            <a:avLst/>
          </a:prstGeom>
        </p:spPr>
      </p:pic>
      <p:pic>
        <p:nvPicPr>
          <p:cNvPr id="4" name="Picture 3"/>
          <p:cNvPicPr>
            <a:picLocks noChangeAspect="1"/>
          </p:cNvPicPr>
          <p:nvPr/>
        </p:nvPicPr>
        <p:blipFill>
          <a:blip r:embed="rId4"/>
          <a:stretch>
            <a:fillRect/>
          </a:stretch>
        </p:blipFill>
        <p:spPr>
          <a:xfrm>
            <a:off x="1219200" y="36057"/>
            <a:ext cx="7911184" cy="427457"/>
          </a:xfrm>
          <a:prstGeom prst="rect">
            <a:avLst/>
          </a:prstGeom>
        </p:spPr>
      </p:pic>
      <p:pic>
        <p:nvPicPr>
          <p:cNvPr id="5" name="Picture 4"/>
          <p:cNvPicPr>
            <a:picLocks noChangeAspect="1"/>
          </p:cNvPicPr>
          <p:nvPr/>
        </p:nvPicPr>
        <p:blipFill>
          <a:blip r:embed="rId5"/>
          <a:stretch>
            <a:fillRect/>
          </a:stretch>
        </p:blipFill>
        <p:spPr>
          <a:xfrm>
            <a:off x="1219200" y="508117"/>
            <a:ext cx="7924800" cy="522066"/>
          </a:xfrm>
          <a:prstGeom prst="rect">
            <a:avLst/>
          </a:prstGeom>
        </p:spPr>
      </p:pic>
      <p:pic>
        <p:nvPicPr>
          <p:cNvPr id="7" name="Picture 6"/>
          <p:cNvPicPr>
            <a:picLocks noChangeAspect="1"/>
          </p:cNvPicPr>
          <p:nvPr/>
        </p:nvPicPr>
        <p:blipFill>
          <a:blip r:embed="rId6"/>
          <a:stretch>
            <a:fillRect/>
          </a:stretch>
        </p:blipFill>
        <p:spPr>
          <a:xfrm>
            <a:off x="152400" y="1276350"/>
            <a:ext cx="2514024" cy="3492719"/>
          </a:xfrm>
          <a:prstGeom prst="rect">
            <a:avLst/>
          </a:prstGeom>
        </p:spPr>
      </p:pic>
      <p:pic>
        <p:nvPicPr>
          <p:cNvPr id="8" name="Picture 7"/>
          <p:cNvPicPr>
            <a:picLocks noChangeAspect="1"/>
          </p:cNvPicPr>
          <p:nvPr/>
        </p:nvPicPr>
        <p:blipFill>
          <a:blip r:embed="rId7"/>
          <a:stretch>
            <a:fillRect/>
          </a:stretch>
        </p:blipFill>
        <p:spPr>
          <a:xfrm>
            <a:off x="4589100" y="1276350"/>
            <a:ext cx="2334575" cy="3492719"/>
          </a:xfrm>
          <a:prstGeom prst="rect">
            <a:avLst/>
          </a:prstGeom>
        </p:spPr>
      </p:pic>
      <p:sp>
        <p:nvSpPr>
          <p:cNvPr id="2" name="Rectangle 1"/>
          <p:cNvSpPr/>
          <p:nvPr/>
        </p:nvSpPr>
        <p:spPr>
          <a:xfrm>
            <a:off x="2971800" y="1417397"/>
            <a:ext cx="1524000" cy="2862322"/>
          </a:xfrm>
          <a:prstGeom prst="rect">
            <a:avLst/>
          </a:prstGeom>
        </p:spPr>
        <p:txBody>
          <a:bodyPr wrap="square">
            <a:spAutoFit/>
          </a:bodyPr>
          <a:lstStyle/>
          <a:p>
            <a:r>
              <a:rPr lang="en-US" sz="2000" dirty="0" err="1">
                <a:solidFill>
                  <a:srgbClr val="000000"/>
                </a:solidFill>
                <a:latin typeface="Open Sans"/>
              </a:rPr>
              <a:t>Sau</a:t>
            </a:r>
            <a:r>
              <a:rPr lang="en-US" sz="2000" dirty="0">
                <a:solidFill>
                  <a:srgbClr val="000000"/>
                </a:solidFill>
                <a:latin typeface="Open Sans"/>
              </a:rPr>
              <a:t> </a:t>
            </a:r>
            <a:r>
              <a:rPr lang="en-US" sz="2000" dirty="0" err="1">
                <a:solidFill>
                  <a:srgbClr val="000000"/>
                </a:solidFill>
                <a:latin typeface="Open Sans"/>
              </a:rPr>
              <a:t>khi</a:t>
            </a:r>
            <a:r>
              <a:rPr lang="en-US" sz="2000" dirty="0">
                <a:solidFill>
                  <a:srgbClr val="000000"/>
                </a:solidFill>
                <a:latin typeface="Open Sans"/>
              </a:rPr>
              <a:t> </a:t>
            </a:r>
            <a:r>
              <a:rPr lang="en-US" sz="2000" dirty="0" err="1">
                <a:solidFill>
                  <a:srgbClr val="000000"/>
                </a:solidFill>
                <a:latin typeface="Open Sans"/>
              </a:rPr>
              <a:t>quan</a:t>
            </a:r>
            <a:r>
              <a:rPr lang="en-US" sz="2000" dirty="0">
                <a:solidFill>
                  <a:srgbClr val="000000"/>
                </a:solidFill>
                <a:latin typeface="Open Sans"/>
              </a:rPr>
              <a:t> </a:t>
            </a:r>
            <a:r>
              <a:rPr lang="en-US" sz="2000" dirty="0" err="1">
                <a:solidFill>
                  <a:srgbClr val="000000"/>
                </a:solidFill>
                <a:latin typeface="Open Sans"/>
              </a:rPr>
              <a:t>sát</a:t>
            </a:r>
            <a:r>
              <a:rPr lang="en-US" sz="2000" dirty="0">
                <a:solidFill>
                  <a:srgbClr val="000000"/>
                </a:solidFill>
                <a:latin typeface="Open Sans"/>
              </a:rPr>
              <a:t> </a:t>
            </a:r>
            <a:r>
              <a:rPr lang="en-US" sz="2000" dirty="0" err="1">
                <a:solidFill>
                  <a:srgbClr val="000000"/>
                </a:solidFill>
                <a:latin typeface="Open Sans"/>
              </a:rPr>
              <a:t>phía</a:t>
            </a:r>
            <a:r>
              <a:rPr lang="en-US" sz="2000" dirty="0">
                <a:solidFill>
                  <a:srgbClr val="000000"/>
                </a:solidFill>
                <a:latin typeface="Open Sans"/>
              </a:rPr>
              <a:t> </a:t>
            </a:r>
            <a:r>
              <a:rPr lang="en-US" sz="2000" dirty="0" err="1">
                <a:solidFill>
                  <a:srgbClr val="000000"/>
                </a:solidFill>
                <a:latin typeface="Open Sans"/>
              </a:rPr>
              <a:t>trong</a:t>
            </a:r>
            <a:r>
              <a:rPr lang="en-US" sz="2000" dirty="0">
                <a:solidFill>
                  <a:srgbClr val="000000"/>
                </a:solidFill>
                <a:latin typeface="Open Sans"/>
              </a:rPr>
              <a:t> </a:t>
            </a:r>
            <a:r>
              <a:rPr lang="en-US" sz="2000" dirty="0" err="1">
                <a:solidFill>
                  <a:srgbClr val="000000"/>
                </a:solidFill>
                <a:latin typeface="Open Sans"/>
              </a:rPr>
              <a:t>mũi</a:t>
            </a:r>
            <a:r>
              <a:rPr lang="en-US" sz="2000" dirty="0">
                <a:solidFill>
                  <a:srgbClr val="000000"/>
                </a:solidFill>
                <a:latin typeface="Open Sans"/>
              </a:rPr>
              <a:t>, </a:t>
            </a:r>
            <a:r>
              <a:rPr lang="en-US" sz="2000" dirty="0" err="1">
                <a:solidFill>
                  <a:srgbClr val="000000"/>
                </a:solidFill>
                <a:latin typeface="Open Sans"/>
              </a:rPr>
              <a:t>em</a:t>
            </a:r>
            <a:r>
              <a:rPr lang="en-US" sz="2000" dirty="0">
                <a:solidFill>
                  <a:srgbClr val="000000"/>
                </a:solidFill>
                <a:latin typeface="Open Sans"/>
              </a:rPr>
              <a:t> </a:t>
            </a:r>
            <a:r>
              <a:rPr lang="en-US" sz="2000" dirty="0" err="1">
                <a:solidFill>
                  <a:srgbClr val="000000"/>
                </a:solidFill>
                <a:latin typeface="Open Sans"/>
              </a:rPr>
              <a:t>thấy</a:t>
            </a:r>
            <a:r>
              <a:rPr lang="en-US" sz="2000" dirty="0">
                <a:solidFill>
                  <a:srgbClr val="000000"/>
                </a:solidFill>
                <a:latin typeface="Open Sans"/>
              </a:rPr>
              <a:t> </a:t>
            </a:r>
            <a:r>
              <a:rPr lang="en-US" sz="2000" dirty="0" err="1">
                <a:solidFill>
                  <a:srgbClr val="000000"/>
                </a:solidFill>
                <a:latin typeface="Open Sans"/>
              </a:rPr>
              <a:t>có</a:t>
            </a:r>
            <a:r>
              <a:rPr lang="en-US" sz="2000" dirty="0">
                <a:solidFill>
                  <a:srgbClr val="000000"/>
                </a:solidFill>
                <a:latin typeface="Open Sans"/>
              </a:rPr>
              <a:t> </a:t>
            </a:r>
            <a:r>
              <a:rPr lang="en-US" sz="2000" dirty="0" err="1">
                <a:solidFill>
                  <a:srgbClr val="000000"/>
                </a:solidFill>
                <a:latin typeface="Open Sans"/>
              </a:rPr>
              <a:t>lông</a:t>
            </a:r>
            <a:r>
              <a:rPr lang="en-US" sz="2000" dirty="0">
                <a:solidFill>
                  <a:srgbClr val="000000"/>
                </a:solidFill>
                <a:latin typeface="Open Sans"/>
              </a:rPr>
              <a:t> </a:t>
            </a:r>
            <a:r>
              <a:rPr lang="en-US" sz="2000" dirty="0" err="1">
                <a:solidFill>
                  <a:srgbClr val="000000"/>
                </a:solidFill>
                <a:latin typeface="Open Sans"/>
              </a:rPr>
              <a:t>mũi</a:t>
            </a:r>
            <a:r>
              <a:rPr lang="en-US" sz="2000" dirty="0">
                <a:solidFill>
                  <a:srgbClr val="000000"/>
                </a:solidFill>
                <a:latin typeface="Open Sans"/>
              </a:rPr>
              <a:t>, </a:t>
            </a:r>
            <a:r>
              <a:rPr lang="en-US" sz="2000" dirty="0" err="1">
                <a:solidFill>
                  <a:srgbClr val="000000"/>
                </a:solidFill>
                <a:latin typeface="Open Sans"/>
              </a:rPr>
              <a:t>các</a:t>
            </a:r>
            <a:r>
              <a:rPr lang="en-US" sz="2000" dirty="0">
                <a:solidFill>
                  <a:srgbClr val="000000"/>
                </a:solidFill>
                <a:latin typeface="Open Sans"/>
              </a:rPr>
              <a:t> </a:t>
            </a:r>
            <a:r>
              <a:rPr lang="en-US" sz="2000" dirty="0" err="1">
                <a:solidFill>
                  <a:srgbClr val="000000"/>
                </a:solidFill>
                <a:latin typeface="Open Sans"/>
              </a:rPr>
              <a:t>bụi</a:t>
            </a:r>
            <a:r>
              <a:rPr lang="en-US" sz="2000" dirty="0">
                <a:solidFill>
                  <a:srgbClr val="000000"/>
                </a:solidFill>
                <a:latin typeface="Open Sans"/>
              </a:rPr>
              <a:t> </a:t>
            </a:r>
            <a:r>
              <a:rPr lang="en-US" sz="2000" dirty="0" err="1">
                <a:solidFill>
                  <a:srgbClr val="000000"/>
                </a:solidFill>
                <a:latin typeface="Open Sans"/>
              </a:rPr>
              <a:t>bẩn</a:t>
            </a:r>
            <a:r>
              <a:rPr lang="en-US" sz="2000" dirty="0">
                <a:solidFill>
                  <a:srgbClr val="000000"/>
                </a:solidFill>
                <a:latin typeface="Open Sans"/>
              </a:rPr>
              <a:t> do </a:t>
            </a:r>
            <a:r>
              <a:rPr lang="en-US" sz="2000" dirty="0" err="1">
                <a:solidFill>
                  <a:srgbClr val="000000"/>
                </a:solidFill>
                <a:latin typeface="Open Sans"/>
              </a:rPr>
              <a:t>chúng</a:t>
            </a:r>
            <a:r>
              <a:rPr lang="en-US" sz="2000" dirty="0">
                <a:solidFill>
                  <a:srgbClr val="000000"/>
                </a:solidFill>
                <a:latin typeface="Open Sans"/>
              </a:rPr>
              <a:t> ta </a:t>
            </a:r>
            <a:r>
              <a:rPr lang="en-US" sz="2000" dirty="0" err="1">
                <a:solidFill>
                  <a:srgbClr val="000000"/>
                </a:solidFill>
                <a:latin typeface="Open Sans"/>
              </a:rPr>
              <a:t>hít</a:t>
            </a:r>
            <a:r>
              <a:rPr lang="en-US" sz="2000" dirty="0">
                <a:solidFill>
                  <a:srgbClr val="000000"/>
                </a:solidFill>
                <a:latin typeface="Open Sans"/>
              </a:rPr>
              <a:t> </a:t>
            </a:r>
            <a:r>
              <a:rPr lang="en-US" sz="2000" dirty="0" err="1">
                <a:solidFill>
                  <a:srgbClr val="000000"/>
                </a:solidFill>
                <a:latin typeface="Open Sans"/>
              </a:rPr>
              <a:t>phải</a:t>
            </a:r>
            <a:r>
              <a:rPr lang="en-US" sz="2000" dirty="0">
                <a:solidFill>
                  <a:srgbClr val="000000"/>
                </a:solidFill>
                <a:latin typeface="Open Sans"/>
              </a:rPr>
              <a:t>.</a:t>
            </a:r>
            <a:endParaRPr lang="en-US" sz="2000" dirty="0"/>
          </a:p>
        </p:txBody>
      </p:sp>
      <p:sp>
        <p:nvSpPr>
          <p:cNvPr id="3" name="Rectangle 2"/>
          <p:cNvSpPr/>
          <p:nvPr/>
        </p:nvSpPr>
        <p:spPr>
          <a:xfrm>
            <a:off x="7322351" y="1733550"/>
            <a:ext cx="1524000" cy="2554545"/>
          </a:xfrm>
          <a:prstGeom prst="rect">
            <a:avLst/>
          </a:prstGeom>
        </p:spPr>
        <p:txBody>
          <a:bodyPr wrap="square">
            <a:spAutoFit/>
          </a:bodyPr>
          <a:lstStyle/>
          <a:p>
            <a:r>
              <a:rPr lang="en-US" sz="2000" dirty="0" err="1">
                <a:solidFill>
                  <a:srgbClr val="000000"/>
                </a:solidFill>
                <a:latin typeface="Open Sans"/>
              </a:rPr>
              <a:t>Dùng</a:t>
            </a:r>
            <a:r>
              <a:rPr lang="en-US" sz="2000" dirty="0">
                <a:solidFill>
                  <a:srgbClr val="000000"/>
                </a:solidFill>
                <a:latin typeface="Open Sans"/>
              </a:rPr>
              <a:t> </a:t>
            </a:r>
            <a:r>
              <a:rPr lang="en-US" sz="2000" dirty="0" err="1">
                <a:solidFill>
                  <a:srgbClr val="000000"/>
                </a:solidFill>
                <a:latin typeface="Open Sans"/>
              </a:rPr>
              <a:t>khăn</a:t>
            </a:r>
            <a:r>
              <a:rPr lang="en-US" sz="2000" dirty="0">
                <a:solidFill>
                  <a:srgbClr val="000000"/>
                </a:solidFill>
                <a:latin typeface="Open Sans"/>
              </a:rPr>
              <a:t> </a:t>
            </a:r>
            <a:r>
              <a:rPr lang="en-US" sz="2000" dirty="0" err="1">
                <a:solidFill>
                  <a:srgbClr val="000000"/>
                </a:solidFill>
                <a:latin typeface="Open Sans"/>
              </a:rPr>
              <a:t>lau</a:t>
            </a:r>
            <a:r>
              <a:rPr lang="en-US" sz="2000" dirty="0">
                <a:solidFill>
                  <a:srgbClr val="000000"/>
                </a:solidFill>
                <a:latin typeface="Open Sans"/>
              </a:rPr>
              <a:t> </a:t>
            </a:r>
            <a:r>
              <a:rPr lang="en-US" sz="2000" dirty="0" err="1">
                <a:solidFill>
                  <a:srgbClr val="000000"/>
                </a:solidFill>
                <a:latin typeface="Open Sans"/>
              </a:rPr>
              <a:t>sạch</a:t>
            </a:r>
            <a:r>
              <a:rPr lang="en-US" sz="2000" dirty="0">
                <a:solidFill>
                  <a:srgbClr val="000000"/>
                </a:solidFill>
                <a:latin typeface="Open Sans"/>
              </a:rPr>
              <a:t> </a:t>
            </a:r>
            <a:r>
              <a:rPr lang="en-US" sz="2000" dirty="0" err="1">
                <a:solidFill>
                  <a:srgbClr val="000000"/>
                </a:solidFill>
                <a:latin typeface="Open Sans"/>
              </a:rPr>
              <a:t>phía</a:t>
            </a:r>
            <a:r>
              <a:rPr lang="en-US" sz="2000" dirty="0">
                <a:solidFill>
                  <a:srgbClr val="000000"/>
                </a:solidFill>
                <a:latin typeface="Open Sans"/>
              </a:rPr>
              <a:t> </a:t>
            </a:r>
            <a:r>
              <a:rPr lang="en-US" sz="2000" dirty="0" err="1">
                <a:solidFill>
                  <a:srgbClr val="000000"/>
                </a:solidFill>
                <a:latin typeface="Open Sans"/>
              </a:rPr>
              <a:t>trong</a:t>
            </a:r>
            <a:r>
              <a:rPr lang="en-US" sz="2000" dirty="0">
                <a:solidFill>
                  <a:srgbClr val="000000"/>
                </a:solidFill>
                <a:latin typeface="Open Sans"/>
              </a:rPr>
              <a:t> </a:t>
            </a:r>
            <a:r>
              <a:rPr lang="en-US" sz="2000" dirty="0" err="1">
                <a:solidFill>
                  <a:srgbClr val="000000"/>
                </a:solidFill>
                <a:latin typeface="Open Sans"/>
              </a:rPr>
              <a:t>mũi</a:t>
            </a:r>
            <a:r>
              <a:rPr lang="en-US" sz="2000" dirty="0">
                <a:solidFill>
                  <a:srgbClr val="000000"/>
                </a:solidFill>
                <a:latin typeface="Open Sans"/>
              </a:rPr>
              <a:t>, </a:t>
            </a:r>
            <a:r>
              <a:rPr lang="en-US" sz="2000" dirty="0" err="1">
                <a:solidFill>
                  <a:srgbClr val="000000"/>
                </a:solidFill>
                <a:latin typeface="Open Sans"/>
              </a:rPr>
              <a:t>em</a:t>
            </a:r>
            <a:r>
              <a:rPr lang="en-US" sz="2000" dirty="0">
                <a:solidFill>
                  <a:srgbClr val="000000"/>
                </a:solidFill>
                <a:latin typeface="Open Sans"/>
              </a:rPr>
              <a:t> </a:t>
            </a:r>
            <a:r>
              <a:rPr lang="en-US" sz="2000" dirty="0" err="1">
                <a:solidFill>
                  <a:srgbClr val="000000"/>
                </a:solidFill>
                <a:latin typeface="Open Sans"/>
              </a:rPr>
              <a:t>thấy</a:t>
            </a:r>
            <a:r>
              <a:rPr lang="en-US" sz="2000" dirty="0">
                <a:solidFill>
                  <a:srgbClr val="000000"/>
                </a:solidFill>
                <a:latin typeface="Open Sans"/>
              </a:rPr>
              <a:t> </a:t>
            </a:r>
            <a:r>
              <a:rPr lang="en-US" sz="2000" dirty="0" err="1">
                <a:solidFill>
                  <a:srgbClr val="000000"/>
                </a:solidFill>
                <a:latin typeface="Open Sans"/>
              </a:rPr>
              <a:t>có</a:t>
            </a:r>
            <a:r>
              <a:rPr lang="en-US" sz="2000" dirty="0">
                <a:solidFill>
                  <a:srgbClr val="000000"/>
                </a:solidFill>
                <a:latin typeface="Open Sans"/>
              </a:rPr>
              <a:t> </a:t>
            </a:r>
            <a:r>
              <a:rPr lang="en-US" sz="2000" dirty="0" err="1">
                <a:solidFill>
                  <a:srgbClr val="000000"/>
                </a:solidFill>
                <a:latin typeface="Open Sans"/>
              </a:rPr>
              <a:t>các</a:t>
            </a:r>
            <a:r>
              <a:rPr lang="en-US" sz="2000" dirty="0">
                <a:solidFill>
                  <a:srgbClr val="000000"/>
                </a:solidFill>
                <a:latin typeface="Open Sans"/>
              </a:rPr>
              <a:t> </a:t>
            </a:r>
            <a:r>
              <a:rPr lang="en-US" sz="2000" dirty="0" err="1">
                <a:solidFill>
                  <a:srgbClr val="000000"/>
                </a:solidFill>
                <a:latin typeface="Open Sans"/>
              </a:rPr>
              <a:t>chất</a:t>
            </a:r>
            <a:r>
              <a:rPr lang="en-US" sz="2000" dirty="0">
                <a:solidFill>
                  <a:srgbClr val="000000"/>
                </a:solidFill>
                <a:latin typeface="Open Sans"/>
              </a:rPr>
              <a:t> </a:t>
            </a:r>
            <a:r>
              <a:rPr lang="en-US" sz="2000" dirty="0" err="1">
                <a:solidFill>
                  <a:srgbClr val="000000"/>
                </a:solidFill>
                <a:latin typeface="Open Sans"/>
              </a:rPr>
              <a:t>bụi</a:t>
            </a:r>
            <a:r>
              <a:rPr lang="en-US" sz="2000" dirty="0">
                <a:solidFill>
                  <a:srgbClr val="000000"/>
                </a:solidFill>
                <a:latin typeface="Open Sans"/>
              </a:rPr>
              <a:t> </a:t>
            </a:r>
            <a:r>
              <a:rPr lang="en-US" sz="2000" dirty="0" err="1">
                <a:solidFill>
                  <a:srgbClr val="000000"/>
                </a:solidFill>
                <a:latin typeface="Open Sans"/>
              </a:rPr>
              <a:t>bẩn</a:t>
            </a:r>
            <a:r>
              <a:rPr lang="en-US" sz="2000" dirty="0">
                <a:solidFill>
                  <a:srgbClr val="000000"/>
                </a:solidFill>
                <a:latin typeface="Open Sans"/>
              </a:rPr>
              <a:t> </a:t>
            </a:r>
            <a:r>
              <a:rPr lang="en-US" sz="2000" dirty="0" err="1">
                <a:solidFill>
                  <a:srgbClr val="000000"/>
                </a:solidFill>
                <a:latin typeface="Open Sans"/>
              </a:rPr>
              <a:t>trên</a:t>
            </a:r>
            <a:r>
              <a:rPr lang="en-US" sz="2000" dirty="0">
                <a:solidFill>
                  <a:srgbClr val="000000"/>
                </a:solidFill>
                <a:latin typeface="Open Sans"/>
              </a:rPr>
              <a:t> </a:t>
            </a:r>
            <a:r>
              <a:rPr lang="en-US" sz="2000" dirty="0" err="1">
                <a:solidFill>
                  <a:srgbClr val="000000"/>
                </a:solidFill>
                <a:latin typeface="Open Sans"/>
              </a:rPr>
              <a:t>khăn</a:t>
            </a:r>
            <a:r>
              <a:rPr lang="en-US" sz="2000" dirty="0">
                <a:solidFill>
                  <a:srgbClr val="000000"/>
                </a:solidFill>
                <a:latin typeface="Open Sans"/>
              </a:rPr>
              <a:t>.</a:t>
            </a:r>
            <a:endParaRPr lang="en-US" sz="2000" dirty="0"/>
          </a:p>
        </p:txBody>
      </p:sp>
    </p:spTree>
    <p:extLst>
      <p:ext uri="{BB962C8B-B14F-4D97-AF65-F5344CB8AC3E}">
        <p14:creationId xmlns:p14="http://schemas.microsoft.com/office/powerpoint/2010/main" val="88407830"/>
      </p:ext>
    </p:extLst>
  </p:cSld>
  <p:clrMapOvr>
    <a:masterClrMapping/>
  </p:clrMapOvr>
  <mc:AlternateContent xmlns:mc="http://schemas.openxmlformats.org/markup-compatibility/2006" xmlns:p14="http://schemas.microsoft.com/office/powerpoint/2010/main">
    <mc:Choice Requires="p14">
      <p:transition spd="slow" p14:dur="800">
        <p14:flythrough/>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80">
                                          <p:stCondLst>
                                            <p:cond delay="0"/>
                                          </p:stCondLst>
                                        </p:cTn>
                                        <p:tgtEl>
                                          <p:spTgt spid="3"/>
                                        </p:tgtEl>
                                      </p:cBhvr>
                                    </p:animEffect>
                                    <p:anim calcmode="lin" valueType="num">
                                      <p:cBhvr>
                                        <p:cTn id="4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gtEl>
                                      </p:cBhvr>
                                      <p:to x="100000" y="60000"/>
                                    </p:animScale>
                                    <p:animScale>
                                      <p:cBhvr>
                                        <p:cTn id="52" dur="166" decel="50000">
                                          <p:stCondLst>
                                            <p:cond delay="676"/>
                                          </p:stCondLst>
                                        </p:cTn>
                                        <p:tgtEl>
                                          <p:spTgt spid="3"/>
                                        </p:tgtEl>
                                      </p:cBhvr>
                                      <p:to x="100000" y="100000"/>
                                    </p:animScale>
                                    <p:animScale>
                                      <p:cBhvr>
                                        <p:cTn id="53" dur="26">
                                          <p:stCondLst>
                                            <p:cond delay="1312"/>
                                          </p:stCondLst>
                                        </p:cTn>
                                        <p:tgtEl>
                                          <p:spTgt spid="3"/>
                                        </p:tgtEl>
                                      </p:cBhvr>
                                      <p:to x="100000" y="80000"/>
                                    </p:animScale>
                                    <p:animScale>
                                      <p:cBhvr>
                                        <p:cTn id="54" dur="166" decel="50000">
                                          <p:stCondLst>
                                            <p:cond delay="1338"/>
                                          </p:stCondLst>
                                        </p:cTn>
                                        <p:tgtEl>
                                          <p:spTgt spid="3"/>
                                        </p:tgtEl>
                                      </p:cBhvr>
                                      <p:to x="100000" y="100000"/>
                                    </p:animScale>
                                    <p:animScale>
                                      <p:cBhvr>
                                        <p:cTn id="55" dur="26">
                                          <p:stCondLst>
                                            <p:cond delay="1642"/>
                                          </p:stCondLst>
                                        </p:cTn>
                                        <p:tgtEl>
                                          <p:spTgt spid="3"/>
                                        </p:tgtEl>
                                      </p:cBhvr>
                                      <p:to x="100000" y="90000"/>
                                    </p:animScale>
                                    <p:animScale>
                                      <p:cBhvr>
                                        <p:cTn id="56" dur="166" decel="50000">
                                          <p:stCondLst>
                                            <p:cond delay="1668"/>
                                          </p:stCondLst>
                                        </p:cTn>
                                        <p:tgtEl>
                                          <p:spTgt spid="3"/>
                                        </p:tgtEl>
                                      </p:cBhvr>
                                      <p:to x="100000" y="100000"/>
                                    </p:animScale>
                                    <p:animScale>
                                      <p:cBhvr>
                                        <p:cTn id="57" dur="26">
                                          <p:stCondLst>
                                            <p:cond delay="1808"/>
                                          </p:stCondLst>
                                        </p:cTn>
                                        <p:tgtEl>
                                          <p:spTgt spid="3"/>
                                        </p:tgtEl>
                                      </p:cBhvr>
                                      <p:to x="100000" y="95000"/>
                                    </p:animScale>
                                    <p:animScale>
                                      <p:cBhvr>
                                        <p:cTn id="5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endParaRPr lang="en-US" dirty="0"/>
          </a:p>
        </p:txBody>
      </p:sp>
      <p:sp>
        <p:nvSpPr>
          <p:cNvPr id="4" name="Rounded Rectangle 3"/>
          <p:cNvSpPr/>
          <p:nvPr/>
        </p:nvSpPr>
        <p:spPr>
          <a:xfrm>
            <a:off x="380527" y="713706"/>
            <a:ext cx="8516818" cy="2032747"/>
          </a:xfrm>
          <a:prstGeom prst="roundRect">
            <a:avLst>
              <a:gd name="adj" fmla="val 3656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Utm aw"/>
              </a:rPr>
              <a:t>.</a:t>
            </a:r>
            <a:endParaRPr lang="en-US" sz="3200" dirty="0">
              <a:latin typeface="Utm aw"/>
            </a:endParaRPr>
          </a:p>
        </p:txBody>
      </p:sp>
      <p:pic>
        <p:nvPicPr>
          <p:cNvPr id="7" name="Picture 6">
            <a:extLst>
              <a:ext uri="{FF2B5EF4-FFF2-40B4-BE49-F238E27FC236}">
                <a16:creationId xmlns:a16="http://schemas.microsoft.com/office/drawing/2014/main" xmlns="" id="{2AE7BB0D-8266-4982-AD32-F10287B52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1143000" y="3241143"/>
            <a:ext cx="946100" cy="1790465"/>
          </a:xfrm>
          <a:prstGeom prst="rect">
            <a:avLst/>
          </a:prstGeom>
        </p:spPr>
      </p:pic>
      <p:pic>
        <p:nvPicPr>
          <p:cNvPr id="8" name="Picture 7">
            <a:extLst>
              <a:ext uri="{FF2B5EF4-FFF2-40B4-BE49-F238E27FC236}">
                <a16:creationId xmlns:a16="http://schemas.microsoft.com/office/drawing/2014/main" xmlns="" id="{2AE7BB0D-8266-4982-AD32-F10287B52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3124878" y="3279126"/>
            <a:ext cx="946100" cy="1790465"/>
          </a:xfrm>
          <a:prstGeom prst="rect">
            <a:avLst/>
          </a:prstGeom>
        </p:spPr>
      </p:pic>
      <p:pic>
        <p:nvPicPr>
          <p:cNvPr id="9" name="Picture 8">
            <a:extLst>
              <a:ext uri="{FF2B5EF4-FFF2-40B4-BE49-F238E27FC236}">
                <a16:creationId xmlns:a16="http://schemas.microsoft.com/office/drawing/2014/main" xmlns="" id="{2AE7BB0D-8266-4982-AD32-F10287B52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5257800" y="3286864"/>
            <a:ext cx="946100" cy="1790465"/>
          </a:xfrm>
          <a:prstGeom prst="rect">
            <a:avLst/>
          </a:prstGeom>
        </p:spPr>
      </p:pic>
      <p:pic>
        <p:nvPicPr>
          <p:cNvPr id="10" name="Picture 9">
            <a:extLst>
              <a:ext uri="{FF2B5EF4-FFF2-40B4-BE49-F238E27FC236}">
                <a16:creationId xmlns:a16="http://schemas.microsoft.com/office/drawing/2014/main" xmlns="" id="{2AE7BB0D-8266-4982-AD32-F10287B52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7607350" y="3323176"/>
            <a:ext cx="946100" cy="1790465"/>
          </a:xfrm>
          <a:prstGeom prst="rect">
            <a:avLst/>
          </a:prstGeom>
        </p:spPr>
      </p:pic>
      <p:pic>
        <p:nvPicPr>
          <p:cNvPr id="5" name="Picture 4"/>
          <p:cNvPicPr>
            <a:picLocks noChangeAspect="1"/>
          </p:cNvPicPr>
          <p:nvPr/>
        </p:nvPicPr>
        <p:blipFill>
          <a:blip r:embed="rId5"/>
          <a:stretch>
            <a:fillRect/>
          </a:stretch>
        </p:blipFill>
        <p:spPr>
          <a:xfrm>
            <a:off x="1057535" y="1006586"/>
            <a:ext cx="7162802" cy="1477044"/>
          </a:xfrm>
          <a:prstGeom prst="rect">
            <a:avLst/>
          </a:prstGeom>
        </p:spPr>
      </p:pic>
    </p:spTree>
    <p:extLst>
      <p:ext uri="{BB962C8B-B14F-4D97-AF65-F5344CB8AC3E}">
        <p14:creationId xmlns:p14="http://schemas.microsoft.com/office/powerpoint/2010/main" val="33775159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sndAc>
          <p:stSnd>
            <p:snd r:embed="rId6" name="push.wav"/>
          </p:stSnd>
        </p:sndAc>
      </p:transition>
    </mc:Choice>
    <mc:Fallback>
      <p:transition spd="slow">
        <p:fade/>
        <p:sndAc>
          <p:stSnd>
            <p:snd r:embed="rId3" name="push.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4" name="Picture 3"/>
          <p:cNvPicPr>
            <a:picLocks noChangeAspect="1"/>
          </p:cNvPicPr>
          <p:nvPr/>
        </p:nvPicPr>
        <p:blipFill>
          <a:blip r:embed="rId2"/>
          <a:stretch>
            <a:fillRect/>
          </a:stretch>
        </p:blipFill>
        <p:spPr>
          <a:xfrm>
            <a:off x="0" y="-8099"/>
            <a:ext cx="1605038" cy="1450954"/>
          </a:xfrm>
          <a:prstGeom prst="rect">
            <a:avLst/>
          </a:prstGeom>
        </p:spPr>
      </p:pic>
      <p:sp>
        <p:nvSpPr>
          <p:cNvPr id="5" name="Rectangle 4"/>
          <p:cNvSpPr/>
          <p:nvPr/>
        </p:nvSpPr>
        <p:spPr>
          <a:xfrm>
            <a:off x="1605038" y="1"/>
            <a:ext cx="7538962" cy="145607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6"/>
              </a:solidFill>
              <a:latin typeface="Utm aw"/>
            </a:endParaRPr>
          </a:p>
        </p:txBody>
      </p:sp>
      <p:pic>
        <p:nvPicPr>
          <p:cNvPr id="6" name="Picture 4" descr="Bauern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5038" y="2266950"/>
            <a:ext cx="5938762" cy="271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2614223" y="352551"/>
            <a:ext cx="5520592" cy="729654"/>
          </a:xfrm>
          <a:prstGeom prst="rect">
            <a:avLst/>
          </a:prstGeom>
        </p:spPr>
      </p:pic>
    </p:spTree>
    <p:extLst>
      <p:ext uri="{BB962C8B-B14F-4D97-AF65-F5344CB8AC3E}">
        <p14:creationId xmlns:p14="http://schemas.microsoft.com/office/powerpoint/2010/main" val="23999237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29436" y="1"/>
            <a:ext cx="1418364" cy="1117118"/>
          </a:xfrm>
          <a:prstGeom prst="rect">
            <a:avLst/>
          </a:prstGeom>
        </p:spPr>
      </p:pic>
      <p:pic>
        <p:nvPicPr>
          <p:cNvPr id="9" name="Picture 8"/>
          <p:cNvPicPr>
            <a:picLocks noChangeAspect="1"/>
          </p:cNvPicPr>
          <p:nvPr/>
        </p:nvPicPr>
        <p:blipFill>
          <a:blip r:embed="rId4"/>
          <a:stretch>
            <a:fillRect/>
          </a:stretch>
        </p:blipFill>
        <p:spPr>
          <a:xfrm>
            <a:off x="1447799" y="48113"/>
            <a:ext cx="7696201" cy="1069006"/>
          </a:xfrm>
          <a:prstGeom prst="rect">
            <a:avLst/>
          </a:prstGeom>
        </p:spPr>
      </p:pic>
      <p:pic>
        <p:nvPicPr>
          <p:cNvPr id="10" name="Picture 9"/>
          <p:cNvPicPr>
            <a:picLocks noChangeAspect="1"/>
          </p:cNvPicPr>
          <p:nvPr/>
        </p:nvPicPr>
        <p:blipFill>
          <a:blip r:embed="rId5"/>
          <a:stretch>
            <a:fillRect/>
          </a:stretch>
        </p:blipFill>
        <p:spPr>
          <a:xfrm>
            <a:off x="-1859" y="1117118"/>
            <a:ext cx="5564459" cy="4026381"/>
          </a:xfrm>
          <a:prstGeom prst="rect">
            <a:avLst/>
          </a:prstGeom>
        </p:spPr>
      </p:pic>
      <p:sp>
        <p:nvSpPr>
          <p:cNvPr id="4" name="Rectangle 3"/>
          <p:cNvSpPr/>
          <p:nvPr/>
        </p:nvSpPr>
        <p:spPr>
          <a:xfrm>
            <a:off x="6229815" y="1847965"/>
            <a:ext cx="2895600" cy="2862322"/>
          </a:xfrm>
          <a:prstGeom prst="rect">
            <a:avLst/>
          </a:prstGeom>
        </p:spPr>
        <p:txBody>
          <a:bodyPr wrap="square">
            <a:spAutoFit/>
          </a:bodyPr>
          <a:lstStyle/>
          <a:p>
            <a:r>
              <a:rPr lang="en-US" sz="2000" dirty="0" err="1">
                <a:solidFill>
                  <a:srgbClr val="000000"/>
                </a:solidFill>
                <a:latin typeface="Open Sans"/>
              </a:rPr>
              <a:t>Em</a:t>
            </a:r>
            <a:r>
              <a:rPr lang="en-US" sz="2000" dirty="0">
                <a:solidFill>
                  <a:srgbClr val="000000"/>
                </a:solidFill>
                <a:latin typeface="Open Sans"/>
              </a:rPr>
              <a:t> </a:t>
            </a:r>
            <a:r>
              <a:rPr lang="en-US" sz="2000" dirty="0" err="1">
                <a:solidFill>
                  <a:srgbClr val="000000"/>
                </a:solidFill>
                <a:latin typeface="Open Sans"/>
              </a:rPr>
              <a:t>đồng</a:t>
            </a:r>
            <a:r>
              <a:rPr lang="en-US" sz="2000" dirty="0">
                <a:solidFill>
                  <a:srgbClr val="000000"/>
                </a:solidFill>
                <a:latin typeface="Open Sans"/>
              </a:rPr>
              <a:t> </a:t>
            </a:r>
            <a:r>
              <a:rPr lang="en-US" sz="2000" dirty="0" err="1">
                <a:solidFill>
                  <a:srgbClr val="000000"/>
                </a:solidFill>
                <a:latin typeface="Open Sans"/>
              </a:rPr>
              <a:t>tình</a:t>
            </a:r>
            <a:r>
              <a:rPr lang="en-US" sz="2000" dirty="0">
                <a:solidFill>
                  <a:srgbClr val="000000"/>
                </a:solidFill>
                <a:latin typeface="Open Sans"/>
              </a:rPr>
              <a:t> </a:t>
            </a:r>
            <a:r>
              <a:rPr lang="en-US" sz="2000" dirty="0" err="1">
                <a:solidFill>
                  <a:srgbClr val="000000"/>
                </a:solidFill>
                <a:latin typeface="Open Sans"/>
              </a:rPr>
              <a:t>với</a:t>
            </a:r>
            <a:r>
              <a:rPr lang="en-US" sz="2000" dirty="0">
                <a:solidFill>
                  <a:srgbClr val="000000"/>
                </a:solidFill>
                <a:latin typeface="Open Sans"/>
              </a:rPr>
              <a:t> </a:t>
            </a:r>
            <a:r>
              <a:rPr lang="en-US" sz="2000" dirty="0" err="1">
                <a:solidFill>
                  <a:srgbClr val="000000"/>
                </a:solidFill>
                <a:latin typeface="Open Sans"/>
              </a:rPr>
              <a:t>bạn</a:t>
            </a:r>
            <a:r>
              <a:rPr lang="en-US" sz="2000" dirty="0">
                <a:solidFill>
                  <a:srgbClr val="000000"/>
                </a:solidFill>
                <a:latin typeface="Open Sans"/>
              </a:rPr>
              <a:t> </a:t>
            </a:r>
            <a:r>
              <a:rPr lang="en-US" sz="2000" dirty="0" err="1">
                <a:solidFill>
                  <a:srgbClr val="000000"/>
                </a:solidFill>
                <a:latin typeface="Open Sans"/>
              </a:rPr>
              <a:t>nam</a:t>
            </a:r>
            <a:r>
              <a:rPr lang="en-US" sz="2000" dirty="0">
                <a:solidFill>
                  <a:srgbClr val="000000"/>
                </a:solidFill>
                <a:latin typeface="Open Sans"/>
              </a:rPr>
              <a:t> </a:t>
            </a:r>
            <a:r>
              <a:rPr lang="en-US" sz="2000" dirty="0" err="1">
                <a:solidFill>
                  <a:srgbClr val="000000"/>
                </a:solidFill>
                <a:latin typeface="Open Sans"/>
              </a:rPr>
              <a:t>trong</a:t>
            </a:r>
            <a:r>
              <a:rPr lang="en-US" sz="2000" dirty="0">
                <a:solidFill>
                  <a:srgbClr val="000000"/>
                </a:solidFill>
                <a:latin typeface="Open Sans"/>
              </a:rPr>
              <a:t> </a:t>
            </a:r>
            <a:r>
              <a:rPr lang="en-US" sz="2000" dirty="0" err="1">
                <a:solidFill>
                  <a:srgbClr val="000000"/>
                </a:solidFill>
                <a:latin typeface="Open Sans"/>
              </a:rPr>
              <a:t>hình</a:t>
            </a:r>
            <a:r>
              <a:rPr lang="en-US" sz="2000" dirty="0">
                <a:solidFill>
                  <a:srgbClr val="000000"/>
                </a:solidFill>
                <a:latin typeface="Open Sans"/>
              </a:rPr>
              <a:t>. </a:t>
            </a:r>
            <a:r>
              <a:rPr lang="en-US" sz="2000" dirty="0" err="1">
                <a:solidFill>
                  <a:srgbClr val="000000"/>
                </a:solidFill>
                <a:latin typeface="Open Sans"/>
              </a:rPr>
              <a:t>Chúng</a:t>
            </a:r>
            <a:r>
              <a:rPr lang="en-US" sz="2000" dirty="0">
                <a:solidFill>
                  <a:srgbClr val="000000"/>
                </a:solidFill>
                <a:latin typeface="Open Sans"/>
              </a:rPr>
              <a:t> ta </a:t>
            </a:r>
            <a:r>
              <a:rPr lang="en-US" sz="2000" dirty="0" err="1">
                <a:solidFill>
                  <a:srgbClr val="000000"/>
                </a:solidFill>
                <a:latin typeface="Open Sans"/>
              </a:rPr>
              <a:t>nên</a:t>
            </a:r>
            <a:r>
              <a:rPr lang="en-US" sz="2000" dirty="0">
                <a:solidFill>
                  <a:srgbClr val="000000"/>
                </a:solidFill>
                <a:latin typeface="Open Sans"/>
              </a:rPr>
              <a:t> </a:t>
            </a:r>
            <a:r>
              <a:rPr lang="en-US" sz="2000" dirty="0" err="1">
                <a:solidFill>
                  <a:srgbClr val="000000"/>
                </a:solidFill>
                <a:latin typeface="Open Sans"/>
              </a:rPr>
              <a:t>hít</a:t>
            </a:r>
            <a:r>
              <a:rPr lang="en-US" sz="2000" dirty="0">
                <a:solidFill>
                  <a:srgbClr val="000000"/>
                </a:solidFill>
                <a:latin typeface="Open Sans"/>
              </a:rPr>
              <a:t> </a:t>
            </a:r>
            <a:r>
              <a:rPr lang="en-US" sz="2000" dirty="0" err="1">
                <a:solidFill>
                  <a:srgbClr val="000000"/>
                </a:solidFill>
                <a:latin typeface="Open Sans"/>
              </a:rPr>
              <a:t>thở</a:t>
            </a:r>
            <a:r>
              <a:rPr lang="en-US" sz="2000" dirty="0">
                <a:solidFill>
                  <a:srgbClr val="000000"/>
                </a:solidFill>
                <a:latin typeface="Open Sans"/>
              </a:rPr>
              <a:t> </a:t>
            </a:r>
            <a:r>
              <a:rPr lang="en-US" sz="2000" dirty="0" err="1">
                <a:solidFill>
                  <a:srgbClr val="000000"/>
                </a:solidFill>
                <a:latin typeface="Open Sans"/>
              </a:rPr>
              <a:t>bằng</a:t>
            </a:r>
            <a:r>
              <a:rPr lang="en-US" sz="2000" dirty="0">
                <a:solidFill>
                  <a:srgbClr val="000000"/>
                </a:solidFill>
                <a:latin typeface="Open Sans"/>
              </a:rPr>
              <a:t> </a:t>
            </a:r>
            <a:r>
              <a:rPr lang="en-US" sz="2000" dirty="0" err="1">
                <a:solidFill>
                  <a:srgbClr val="000000"/>
                </a:solidFill>
                <a:latin typeface="Open Sans"/>
              </a:rPr>
              <a:t>mũi</a:t>
            </a:r>
            <a:r>
              <a:rPr lang="en-US" sz="2000" dirty="0">
                <a:solidFill>
                  <a:srgbClr val="000000"/>
                </a:solidFill>
                <a:latin typeface="Open Sans"/>
              </a:rPr>
              <a:t> </a:t>
            </a:r>
            <a:r>
              <a:rPr lang="en-US" sz="2000" dirty="0" err="1">
                <a:solidFill>
                  <a:srgbClr val="000000"/>
                </a:solidFill>
                <a:latin typeface="Open Sans"/>
              </a:rPr>
              <a:t>vì</a:t>
            </a:r>
            <a:r>
              <a:rPr lang="en-US" sz="2000" dirty="0">
                <a:solidFill>
                  <a:srgbClr val="000000"/>
                </a:solidFill>
                <a:latin typeface="Open Sans"/>
              </a:rPr>
              <a:t> </a:t>
            </a:r>
            <a:r>
              <a:rPr lang="en-US" sz="2000" dirty="0" err="1">
                <a:solidFill>
                  <a:srgbClr val="000000"/>
                </a:solidFill>
                <a:latin typeface="Open Sans"/>
              </a:rPr>
              <a:t>đó</a:t>
            </a:r>
            <a:r>
              <a:rPr lang="en-US" sz="2000" dirty="0">
                <a:solidFill>
                  <a:srgbClr val="000000"/>
                </a:solidFill>
                <a:latin typeface="Open Sans"/>
              </a:rPr>
              <a:t> </a:t>
            </a:r>
            <a:r>
              <a:rPr lang="en-US" sz="2000" dirty="0" err="1">
                <a:solidFill>
                  <a:srgbClr val="000000"/>
                </a:solidFill>
                <a:latin typeface="Open Sans"/>
              </a:rPr>
              <a:t>là</a:t>
            </a:r>
            <a:r>
              <a:rPr lang="en-US" sz="2000" dirty="0">
                <a:solidFill>
                  <a:srgbClr val="000000"/>
                </a:solidFill>
                <a:latin typeface="Open Sans"/>
              </a:rPr>
              <a:t> </a:t>
            </a:r>
            <a:r>
              <a:rPr lang="en-US" sz="2000" dirty="0" err="1">
                <a:solidFill>
                  <a:srgbClr val="000000"/>
                </a:solidFill>
                <a:latin typeface="Open Sans"/>
              </a:rPr>
              <a:t>chức</a:t>
            </a:r>
            <a:r>
              <a:rPr lang="en-US" sz="2000" dirty="0">
                <a:solidFill>
                  <a:srgbClr val="000000"/>
                </a:solidFill>
                <a:latin typeface="Open Sans"/>
              </a:rPr>
              <a:t> </a:t>
            </a:r>
            <a:r>
              <a:rPr lang="en-US" sz="2000" dirty="0" err="1">
                <a:solidFill>
                  <a:srgbClr val="000000"/>
                </a:solidFill>
                <a:latin typeface="Open Sans"/>
              </a:rPr>
              <a:t>năng</a:t>
            </a:r>
            <a:r>
              <a:rPr lang="en-US" sz="2000" dirty="0">
                <a:solidFill>
                  <a:srgbClr val="000000"/>
                </a:solidFill>
                <a:latin typeface="Open Sans"/>
              </a:rPr>
              <a:t> </a:t>
            </a:r>
            <a:r>
              <a:rPr lang="en-US" sz="2000" dirty="0" err="1">
                <a:solidFill>
                  <a:srgbClr val="000000"/>
                </a:solidFill>
                <a:latin typeface="Open Sans"/>
              </a:rPr>
              <a:t>chính</a:t>
            </a:r>
            <a:r>
              <a:rPr lang="en-US" sz="2000" dirty="0">
                <a:solidFill>
                  <a:srgbClr val="000000"/>
                </a:solidFill>
                <a:latin typeface="Open Sans"/>
              </a:rPr>
              <a:t> </a:t>
            </a:r>
            <a:r>
              <a:rPr lang="en-US" sz="2000" dirty="0" err="1">
                <a:solidFill>
                  <a:srgbClr val="000000"/>
                </a:solidFill>
                <a:latin typeface="Open Sans"/>
              </a:rPr>
              <a:t>của</a:t>
            </a:r>
            <a:r>
              <a:rPr lang="en-US" sz="2000" dirty="0">
                <a:solidFill>
                  <a:srgbClr val="000000"/>
                </a:solidFill>
                <a:latin typeface="Open Sans"/>
              </a:rPr>
              <a:t> </a:t>
            </a:r>
            <a:r>
              <a:rPr lang="en-US" sz="2000" dirty="0" err="1">
                <a:solidFill>
                  <a:srgbClr val="000000"/>
                </a:solidFill>
                <a:latin typeface="Open Sans"/>
              </a:rPr>
              <a:t>mũi</a:t>
            </a:r>
            <a:r>
              <a:rPr lang="en-US" sz="2000" dirty="0">
                <a:solidFill>
                  <a:srgbClr val="000000"/>
                </a:solidFill>
                <a:latin typeface="Open Sans"/>
              </a:rPr>
              <a:t>, </a:t>
            </a:r>
            <a:r>
              <a:rPr lang="en-US" sz="2000" dirty="0" err="1">
                <a:solidFill>
                  <a:srgbClr val="000000"/>
                </a:solidFill>
                <a:latin typeface="Open Sans"/>
              </a:rPr>
              <a:t>còn</a:t>
            </a:r>
            <a:r>
              <a:rPr lang="en-US" sz="2000" dirty="0">
                <a:solidFill>
                  <a:srgbClr val="000000"/>
                </a:solidFill>
                <a:latin typeface="Open Sans"/>
              </a:rPr>
              <a:t> </a:t>
            </a:r>
            <a:r>
              <a:rPr lang="en-US" sz="2000" dirty="0" err="1">
                <a:solidFill>
                  <a:srgbClr val="000000"/>
                </a:solidFill>
                <a:latin typeface="Open Sans"/>
              </a:rPr>
              <a:t>miện</a:t>
            </a:r>
            <a:r>
              <a:rPr lang="en-US" sz="2000" dirty="0">
                <a:solidFill>
                  <a:srgbClr val="000000"/>
                </a:solidFill>
                <a:latin typeface="Open Sans"/>
              </a:rPr>
              <a:t> </a:t>
            </a:r>
            <a:r>
              <a:rPr lang="en-US" sz="2000" dirty="0" err="1">
                <a:solidFill>
                  <a:srgbClr val="000000"/>
                </a:solidFill>
                <a:latin typeface="Open Sans"/>
              </a:rPr>
              <a:t>có</a:t>
            </a:r>
            <a:r>
              <a:rPr lang="en-US" sz="2000" dirty="0">
                <a:solidFill>
                  <a:srgbClr val="000000"/>
                </a:solidFill>
                <a:latin typeface="Open Sans"/>
              </a:rPr>
              <a:t> </a:t>
            </a:r>
            <a:r>
              <a:rPr lang="en-US" sz="2000" dirty="0" err="1">
                <a:solidFill>
                  <a:srgbClr val="000000"/>
                </a:solidFill>
                <a:latin typeface="Open Sans"/>
              </a:rPr>
              <a:t>chức</a:t>
            </a:r>
            <a:r>
              <a:rPr lang="en-US" sz="2000" dirty="0">
                <a:solidFill>
                  <a:srgbClr val="000000"/>
                </a:solidFill>
                <a:latin typeface="Open Sans"/>
              </a:rPr>
              <a:t> </a:t>
            </a:r>
            <a:r>
              <a:rPr lang="en-US" sz="2000" dirty="0" err="1">
                <a:solidFill>
                  <a:srgbClr val="000000"/>
                </a:solidFill>
                <a:latin typeface="Open Sans"/>
              </a:rPr>
              <a:t>năng</a:t>
            </a:r>
            <a:r>
              <a:rPr lang="en-US" sz="2000" dirty="0">
                <a:solidFill>
                  <a:srgbClr val="000000"/>
                </a:solidFill>
                <a:latin typeface="Open Sans"/>
              </a:rPr>
              <a:t> </a:t>
            </a:r>
            <a:r>
              <a:rPr lang="en-US" sz="2000" dirty="0" err="1">
                <a:solidFill>
                  <a:srgbClr val="000000"/>
                </a:solidFill>
                <a:latin typeface="Open Sans"/>
              </a:rPr>
              <a:t>chính</a:t>
            </a:r>
            <a:r>
              <a:rPr lang="en-US" sz="2000" dirty="0">
                <a:solidFill>
                  <a:srgbClr val="000000"/>
                </a:solidFill>
                <a:latin typeface="Open Sans"/>
              </a:rPr>
              <a:t> </a:t>
            </a:r>
            <a:r>
              <a:rPr lang="en-US" sz="2000" dirty="0" err="1">
                <a:solidFill>
                  <a:srgbClr val="000000"/>
                </a:solidFill>
                <a:latin typeface="Open Sans"/>
              </a:rPr>
              <a:t>là</a:t>
            </a:r>
            <a:r>
              <a:rPr lang="en-US" sz="2000" dirty="0">
                <a:solidFill>
                  <a:srgbClr val="000000"/>
                </a:solidFill>
                <a:latin typeface="Open Sans"/>
              </a:rPr>
              <a:t> </a:t>
            </a:r>
            <a:r>
              <a:rPr lang="en-US" sz="2000" dirty="0" err="1">
                <a:solidFill>
                  <a:srgbClr val="000000"/>
                </a:solidFill>
                <a:latin typeface="Open Sans"/>
              </a:rPr>
              <a:t>nhai</a:t>
            </a:r>
            <a:r>
              <a:rPr lang="en-US" sz="2000" dirty="0">
                <a:solidFill>
                  <a:srgbClr val="000000"/>
                </a:solidFill>
                <a:latin typeface="Open Sans"/>
              </a:rPr>
              <a:t> </a:t>
            </a:r>
            <a:r>
              <a:rPr lang="en-US" sz="2000" dirty="0" err="1">
                <a:solidFill>
                  <a:srgbClr val="000000"/>
                </a:solidFill>
                <a:latin typeface="Open Sans"/>
              </a:rPr>
              <a:t>thức</a:t>
            </a:r>
            <a:r>
              <a:rPr lang="en-US" sz="2000" dirty="0">
                <a:solidFill>
                  <a:srgbClr val="000000"/>
                </a:solidFill>
                <a:latin typeface="Open Sans"/>
              </a:rPr>
              <a:t> </a:t>
            </a:r>
            <a:r>
              <a:rPr lang="en-US" sz="2000" dirty="0" err="1">
                <a:solidFill>
                  <a:srgbClr val="000000"/>
                </a:solidFill>
                <a:latin typeface="Open Sans"/>
              </a:rPr>
              <a:t>ăn</a:t>
            </a:r>
            <a:r>
              <a:rPr lang="en-US" sz="2000" dirty="0">
                <a:solidFill>
                  <a:srgbClr val="000000"/>
                </a:solidFill>
                <a:latin typeface="Open Sans"/>
              </a:rPr>
              <a:t> </a:t>
            </a:r>
            <a:r>
              <a:rPr lang="en-US" sz="2000" dirty="0" err="1">
                <a:solidFill>
                  <a:srgbClr val="000000"/>
                </a:solidFill>
                <a:latin typeface="Open Sans"/>
              </a:rPr>
              <a:t>mặc</a:t>
            </a:r>
            <a:r>
              <a:rPr lang="en-US" sz="2000" dirty="0">
                <a:solidFill>
                  <a:srgbClr val="000000"/>
                </a:solidFill>
                <a:latin typeface="Open Sans"/>
              </a:rPr>
              <a:t> </a:t>
            </a:r>
            <a:r>
              <a:rPr lang="en-US" sz="2000" dirty="0" err="1">
                <a:solidFill>
                  <a:srgbClr val="000000"/>
                </a:solidFill>
                <a:latin typeface="Open Sans"/>
              </a:rPr>
              <a:t>dù</a:t>
            </a:r>
            <a:r>
              <a:rPr lang="en-US" sz="2000" dirty="0">
                <a:solidFill>
                  <a:srgbClr val="000000"/>
                </a:solidFill>
                <a:latin typeface="Open Sans"/>
              </a:rPr>
              <a:t> </a:t>
            </a:r>
            <a:r>
              <a:rPr lang="en-US" sz="2000" dirty="0" err="1">
                <a:solidFill>
                  <a:srgbClr val="000000"/>
                </a:solidFill>
                <a:latin typeface="Open Sans"/>
              </a:rPr>
              <a:t>cũng</a:t>
            </a:r>
            <a:r>
              <a:rPr lang="en-US" sz="2000" dirty="0">
                <a:solidFill>
                  <a:srgbClr val="000000"/>
                </a:solidFill>
                <a:latin typeface="Open Sans"/>
              </a:rPr>
              <a:t> </a:t>
            </a:r>
            <a:r>
              <a:rPr lang="en-US" sz="2000" dirty="0" err="1">
                <a:solidFill>
                  <a:srgbClr val="000000"/>
                </a:solidFill>
                <a:latin typeface="Open Sans"/>
              </a:rPr>
              <a:t>có</a:t>
            </a:r>
            <a:r>
              <a:rPr lang="en-US" sz="2000" dirty="0">
                <a:solidFill>
                  <a:srgbClr val="000000"/>
                </a:solidFill>
                <a:latin typeface="Open Sans"/>
              </a:rPr>
              <a:t> </a:t>
            </a:r>
            <a:r>
              <a:rPr lang="en-US" sz="2000" dirty="0" err="1">
                <a:solidFill>
                  <a:srgbClr val="000000"/>
                </a:solidFill>
                <a:latin typeface="Open Sans"/>
              </a:rPr>
              <a:t>thể</a:t>
            </a:r>
            <a:r>
              <a:rPr lang="en-US" sz="2000" dirty="0">
                <a:solidFill>
                  <a:srgbClr val="000000"/>
                </a:solidFill>
                <a:latin typeface="Open Sans"/>
              </a:rPr>
              <a:t> </a:t>
            </a:r>
            <a:r>
              <a:rPr lang="en-US" sz="2000" dirty="0" err="1">
                <a:solidFill>
                  <a:srgbClr val="000000"/>
                </a:solidFill>
                <a:latin typeface="Open Sans"/>
              </a:rPr>
              <a:t>hô</a:t>
            </a:r>
            <a:r>
              <a:rPr lang="en-US" sz="2000" dirty="0">
                <a:solidFill>
                  <a:srgbClr val="000000"/>
                </a:solidFill>
                <a:latin typeface="Open Sans"/>
              </a:rPr>
              <a:t> </a:t>
            </a:r>
            <a:r>
              <a:rPr lang="en-US" sz="2000" dirty="0" err="1">
                <a:solidFill>
                  <a:srgbClr val="000000"/>
                </a:solidFill>
                <a:latin typeface="Open Sans"/>
              </a:rPr>
              <a:t>hấp</a:t>
            </a:r>
            <a:r>
              <a:rPr lang="en-US" sz="2000" dirty="0">
                <a:solidFill>
                  <a:srgbClr val="000000"/>
                </a:solidFill>
                <a:latin typeface="Open Sans"/>
              </a:rPr>
              <a:t> </a:t>
            </a:r>
            <a:r>
              <a:rPr lang="en-US" sz="2000" dirty="0" err="1">
                <a:solidFill>
                  <a:srgbClr val="000000"/>
                </a:solidFill>
                <a:latin typeface="Open Sans"/>
              </a:rPr>
              <a:t>bằng</a:t>
            </a:r>
            <a:r>
              <a:rPr lang="en-US" sz="2000" dirty="0">
                <a:solidFill>
                  <a:srgbClr val="000000"/>
                </a:solidFill>
                <a:latin typeface="Open Sans"/>
              </a:rPr>
              <a:t> </a:t>
            </a:r>
            <a:r>
              <a:rPr lang="en-US" sz="2000" dirty="0" err="1">
                <a:solidFill>
                  <a:srgbClr val="000000"/>
                </a:solidFill>
                <a:latin typeface="Open Sans"/>
              </a:rPr>
              <a:t>miệng</a:t>
            </a:r>
            <a:r>
              <a:rPr lang="en-US" sz="2000" dirty="0">
                <a:solidFill>
                  <a:srgbClr val="000000"/>
                </a:solidFill>
                <a:latin typeface="Open Sans"/>
              </a:rPr>
              <a:t>.</a:t>
            </a:r>
            <a:endParaRPr lang="en-US" sz="2000" dirty="0"/>
          </a:p>
        </p:txBody>
      </p:sp>
    </p:spTree>
    <p:extLst>
      <p:ext uri="{BB962C8B-B14F-4D97-AF65-F5344CB8AC3E}">
        <p14:creationId xmlns:p14="http://schemas.microsoft.com/office/powerpoint/2010/main" val="1568425034"/>
      </p:ext>
    </p:extLst>
  </p:cSld>
  <p:clrMapOvr>
    <a:masterClrMapping/>
  </p:clrMapOvr>
  <p:transition spd="med">
    <p:wip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76&quot;/&gt;&lt;/object&gt;&lt;object type=&quot;3&quot; unique_id=&quot;10004&quot;&gt;&lt;property id=&quot;20148&quot; value=&quot;5&quot;/&gt;&lt;property id=&quot;20300&quot; value=&quot;Slide 2 - &amp;quot;     TRƯỜNG TH THỚI PHONG                                 &amp;quot;&quot;/&gt;&lt;property id=&quot;20307&quot; value=&quot;362&quot;/&gt;&lt;/object&gt;&lt;object type=&quot;3&quot; unique_id=&quot;10005&quot;&gt;&lt;property id=&quot;20148&quot; value=&quot;5&quot;/&gt;&lt;property id=&quot;20300&quot; value=&quot;Slide 3&quot;/&gt;&lt;property id=&quot;20307&quot; value=&quot;371&quot;/&gt;&lt;/object&gt;&lt;object type=&quot;3&quot; unique_id=&quot;10006&quot;&gt;&lt;property id=&quot;20148&quot; value=&quot;5&quot;/&gt;&lt;property id=&quot;20300&quot; value=&quot;Slide 4&quot;/&gt;&lt;property id=&quot;20307&quot; value=&quot;439&quot;/&gt;&lt;/object&gt;&lt;object type=&quot;3&quot; unique_id=&quot;10007&quot;&gt;&lt;property id=&quot;20148&quot; value=&quot;5&quot;/&gt;&lt;property id=&quot;20300&quot; value=&quot;Slide 5&quot;/&gt;&lt;property id=&quot;20307&quot; value=&quot;373&quot;/&gt;&lt;/object&gt;&lt;object type=&quot;3&quot; unique_id=&quot;10008&quot;&gt;&lt;property id=&quot;20148&quot; value=&quot;5&quot;/&gt;&lt;property id=&quot;20300&quot; value=&quot;Slide 6&quot;/&gt;&lt;property id=&quot;20307&quot; value=&quot;356&quot;/&gt;&lt;/object&gt;&lt;object type=&quot;3&quot; unique_id=&quot;10009&quot;&gt;&lt;property id=&quot;20148&quot; value=&quot;5&quot;/&gt;&lt;property id=&quot;20300&quot; value=&quot;Slide 7&quot;/&gt;&lt;property id=&quot;20307&quot; value=&quot;358&quot;/&gt;&lt;/object&gt;&lt;object type=&quot;3&quot; unique_id=&quot;10010&quot;&gt;&lt;property id=&quot;20148&quot; value=&quot;5&quot;/&gt;&lt;property id=&quot;20300&quot; value=&quot;Slide 8&quot;/&gt;&lt;property id=&quot;20307&quot; value=&quot;374&quot;/&gt;&lt;/object&gt;&lt;object type=&quot;3&quot; unique_id=&quot;10011&quot;&gt;&lt;property id=&quot;20148&quot; value=&quot;5&quot;/&gt;&lt;property id=&quot;20300&quot; value=&quot;Slide 9&quot;/&gt;&lt;property id=&quot;20307&quot; value=&quot;432&quot;/&gt;&lt;/object&gt;&lt;object type=&quot;3&quot; unique_id=&quot;10012&quot;&gt;&lt;property id=&quot;20148&quot; value=&quot;5&quot;/&gt;&lt;property id=&quot;20300&quot; value=&quot;Slide 10&quot;/&gt;&lt;property id=&quot;20307&quot; value=&quot;438&quot;/&gt;&lt;/object&gt;&lt;object type=&quot;3&quot; unique_id=&quot;10013&quot;&gt;&lt;property id=&quot;20148&quot; value=&quot;5&quot;/&gt;&lt;property id=&quot;20300&quot; value=&quot;Slide 11&quot;/&gt;&lt;property id=&quot;20307&quot; value=&quot;397&quot;/&gt;&lt;/object&gt;&lt;object type=&quot;3&quot; unique_id=&quot;10014&quot;&gt;&lt;property id=&quot;20148&quot; value=&quot;5&quot;/&gt;&lt;property id=&quot;20300&quot; value=&quot;Slide 12&quot;/&gt;&lt;property id=&quot;20307&quot; value=&quot;430&quot;/&gt;&lt;/object&gt;&lt;object type=&quot;3&quot; unique_id=&quot;10015&quot;&gt;&lt;property id=&quot;20148&quot; value=&quot;5&quot;/&gt;&lt;property id=&quot;20300&quot; value=&quot;Slide 13&quot;/&gt;&lt;property id=&quot;20307&quot; value=&quot;421&quot;/&gt;&lt;/object&gt;&lt;object type=&quot;3&quot; unique_id=&quot;10016&quot;&gt;&lt;property id=&quot;20148&quot; value=&quot;5&quot;/&gt;&lt;property id=&quot;20300&quot; value=&quot;Slide 14&quot;/&gt;&lt;property id=&quot;20307&quot; value=&quot;424&quot;/&gt;&lt;/object&gt;&lt;object type=&quot;3&quot; unique_id=&quot;10017&quot;&gt;&lt;property id=&quot;20148&quot; value=&quot;5&quot;/&gt;&lt;property id=&quot;20300&quot; value=&quot;Slide 15&quot;/&gt;&lt;property id=&quot;20307&quot; value=&quot;427&quot;/&gt;&lt;/object&gt;&lt;object type=&quot;3&quot; unique_id=&quot;10018&quot;&gt;&lt;property id=&quot;20148&quot; value=&quot;5&quot;/&gt;&lt;property id=&quot;20300&quot; value=&quot;Slide 16&quot;/&gt;&lt;property id=&quot;20307&quot; value=&quot;425&quot;/&gt;&lt;/object&gt;&lt;object type=&quot;3&quot; unique_id=&quot;10019&quot;&gt;&lt;property id=&quot;20148&quot; value=&quot;5&quot;/&gt;&lt;property id=&quot;20300&quot; value=&quot;Slide 17&quot;/&gt;&lt;property id=&quot;20307&quot; value=&quot;363&quot;/&gt;&lt;/object&gt;&lt;object type=&quot;3&quot; unique_id=&quot;10020&quot;&gt;&lt;property id=&quot;20148&quot; value=&quot;5&quot;/&gt;&lt;property id=&quot;20300&quot; value=&quot;Slide 18&quot;/&gt;&lt;property id=&quot;20307&quot; value=&quot;375&quot;/&gt;&lt;/object&gt;&lt;object type=&quot;3&quot; unique_id=&quot;10021&quot;&gt;&lt;property id=&quot;20148&quot; value=&quot;5&quot;/&gt;&lt;property id=&quot;20300&quot; value=&quot;Slide 19&quot;/&gt;&lt;property id=&quot;20307&quot; value=&quot;364&quot;/&gt;&lt;/object&gt;&lt;/object&gt;&lt;object type=&quot;8&quot; unique_id=&quot;10042&quot;&gt;&lt;/object&gt;&lt;/object&gt;&lt;/database&gt;"/>
  <p:tag name="MMPROD_NEXTUNIQUEID" val="10009"/>
  <p:tag name="SECTOMILLISECCONVERTED" val="1"/>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2861</TotalTime>
  <Words>226</Words>
  <Application>Microsoft Office PowerPoint</Application>
  <PresentationFormat>On-screen Show (16:9)</PresentationFormat>
  <Paragraphs>27</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Slipstream</vt:lpstr>
      <vt:lpstr>PowerPoint Presentation</vt:lpstr>
      <vt:lpstr>     TRƯỜNG TH THỚI PHONG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ThienIT</dc:creator>
  <cp:lastModifiedBy>ASUS</cp:lastModifiedBy>
  <cp:revision>380</cp:revision>
  <dcterms:created xsi:type="dcterms:W3CDTF">2020-08-19T08:40:40Z</dcterms:created>
  <dcterms:modified xsi:type="dcterms:W3CDTF">2021-12-04T11:05:57Z</dcterms:modified>
</cp:coreProperties>
</file>